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08" r:id="rId1"/>
  </p:sldMasterIdLst>
  <p:notesMasterIdLst>
    <p:notesMasterId r:id="rId33"/>
  </p:notesMasterIdLst>
  <p:handoutMasterIdLst>
    <p:handoutMasterId r:id="rId34"/>
  </p:handoutMasterIdLst>
  <p:sldIdLst>
    <p:sldId id="272" r:id="rId2"/>
    <p:sldId id="293" r:id="rId3"/>
    <p:sldId id="329" r:id="rId4"/>
    <p:sldId id="330" r:id="rId5"/>
    <p:sldId id="323" r:id="rId6"/>
    <p:sldId id="324" r:id="rId7"/>
    <p:sldId id="328" r:id="rId8"/>
    <p:sldId id="326" r:id="rId9"/>
    <p:sldId id="327" r:id="rId10"/>
    <p:sldId id="256" r:id="rId11"/>
    <p:sldId id="258" r:id="rId12"/>
    <p:sldId id="295" r:id="rId13"/>
    <p:sldId id="331" r:id="rId14"/>
    <p:sldId id="263" r:id="rId15"/>
    <p:sldId id="332" r:id="rId16"/>
    <p:sldId id="333" r:id="rId17"/>
    <p:sldId id="334" r:id="rId18"/>
    <p:sldId id="335" r:id="rId19"/>
    <p:sldId id="336" r:id="rId20"/>
    <p:sldId id="264" r:id="rId21"/>
    <p:sldId id="337" r:id="rId22"/>
    <p:sldId id="338" r:id="rId23"/>
    <p:sldId id="339" r:id="rId24"/>
    <p:sldId id="340" r:id="rId25"/>
    <p:sldId id="286" r:id="rId26"/>
    <p:sldId id="341" r:id="rId27"/>
    <p:sldId id="342" r:id="rId28"/>
    <p:sldId id="344" r:id="rId29"/>
    <p:sldId id="343" r:id="rId30"/>
    <p:sldId id="345" r:id="rId31"/>
    <p:sldId id="274" r:id="rId32"/>
  </p:sldIdLst>
  <p:sldSz cx="12192000" cy="6858000"/>
  <p:notesSz cx="6858000" cy="9144000"/>
  <p:embeddedFontLst>
    <p:embeddedFont>
      <p:font typeface="Proxima Nova" panose="02000506030000020004" pitchFamily="50" charset="0"/>
      <p:regular r:id="rId35"/>
      <p:bold r:id="rId36"/>
      <p:italic r:id="rId37"/>
      <p:boldItalic r:id="rId38"/>
    </p:embeddedFont>
    <p:embeddedFont>
      <p:font typeface="Spectral" panose="02020502060000000000" pitchFamily="18"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d slides to start" id="{E75C69FC-CF6C-BA40-874D-F67FF77EE086}">
          <p14:sldIdLst>
            <p14:sldId id="272"/>
          </p14:sldIdLst>
        </p14:section>
        <p14:section name="Sample Slides" id="{B3048984-6781-184C-B7DC-584A054C5CF2}">
          <p14:sldIdLst>
            <p14:sldId id="293"/>
            <p14:sldId id="329"/>
            <p14:sldId id="330"/>
            <p14:sldId id="323"/>
            <p14:sldId id="324"/>
            <p14:sldId id="328"/>
            <p14:sldId id="326"/>
            <p14:sldId id="327"/>
            <p14:sldId id="256"/>
            <p14:sldId id="258"/>
            <p14:sldId id="295"/>
            <p14:sldId id="331"/>
            <p14:sldId id="263"/>
            <p14:sldId id="332"/>
            <p14:sldId id="333"/>
            <p14:sldId id="334"/>
            <p14:sldId id="335"/>
            <p14:sldId id="336"/>
            <p14:sldId id="264"/>
            <p14:sldId id="337"/>
            <p14:sldId id="338"/>
            <p14:sldId id="339"/>
            <p14:sldId id="340"/>
            <p14:sldId id="286"/>
            <p14:sldId id="341"/>
            <p14:sldId id="342"/>
            <p14:sldId id="344"/>
            <p14:sldId id="343"/>
            <p14:sldId id="345"/>
            <p14:sldId id="274"/>
          </p14:sldIdLst>
        </p14:section>
        <p14:section name="Useful assets" id="{66D2EDB1-A2D7-154A-9739-6F1F7F47F4D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scrgbClr r="0" g="0" b="0"/>
        </a:fontRef>
        <a:schemeClr val="tx1"/>
      </a:tcTxStyle>
      <a:tcStyle>
        <a:tcBdr>
          <a:left>
            <a:ln>
              <a:noFill/>
            </a:ln>
          </a:left>
          <a:right>
            <a:ln>
              <a:noFill/>
            </a:ln>
          </a:right>
          <a:top>
            <a:ln>
              <a:noFill/>
            </a:ln>
          </a:top>
          <a:bottom>
            <a:ln w="9525" cap="flat" cmpd="sng" algn="ctr">
              <a:solidFill>
                <a:schemeClr val="tx1"/>
              </a:solidFill>
            </a:ln>
          </a:bottom>
          <a:insideH>
            <a:ln w="9525" cap="flat" cmpd="sng" algn="ctr">
              <a:solidFill>
                <a:schemeClr val="tx1"/>
              </a:solidFill>
            </a:ln>
          </a:insideH>
          <a:insideV>
            <a:ln>
              <a:noFill/>
            </a:ln>
          </a:insideV>
        </a:tcBdr>
        <a:fill>
          <a:noFill/>
        </a:fill>
      </a:tcStyle>
    </a:wholeTbl>
    <a:band1H>
      <a:tcStyle>
        <a:tcBdr/>
        <a:fill>
          <a:noFill/>
        </a:fill>
      </a:tcStyle>
    </a:band1H>
    <a:band2H>
      <a:tcStyle>
        <a:tcBdr/>
      </a:tcStyle>
    </a:band2H>
    <a:band1V>
      <a:tcStyle>
        <a:tcBdr/>
        <a:fill>
          <a:noFill/>
        </a:fill>
      </a:tcStyle>
    </a:band1V>
    <a:lastCol>
      <a:tcTxStyle b="on"/>
      <a:tcStyle>
        <a:tcBdr/>
      </a:tcStyle>
    </a:lastCol>
    <a:firstCol>
      <a:tcTxStyle b="on"/>
      <a:tcStyle>
        <a:tcBdr/>
      </a:tcStyle>
    </a:firstCol>
    <a:lastRow>
      <a:tcTxStyle b="on"/>
      <a:tcStyle>
        <a:tcBdr/>
        <a:fill>
          <a:noFill/>
        </a:fill>
      </a:tcStyle>
    </a:lastRow>
    <a:firstRow>
      <a:tcTxStyle b="on"/>
      <a:tcStyle>
        <a:tcBdr>
          <a:bottom>
            <a:ln w="9525" cap="flat" cmpd="sng" algn="ctr">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793" autoAdjust="0"/>
  </p:normalViewPr>
  <p:slideViewPr>
    <p:cSldViewPr snapToGrid="0" showGuides="1">
      <p:cViewPr varScale="1">
        <p:scale>
          <a:sx n="86" d="100"/>
          <a:sy n="86" d="100"/>
        </p:scale>
        <p:origin x="149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2" d="100"/>
          <a:sy n="102" d="100"/>
        </p:scale>
        <p:origin x="465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Proxima Nova" panose="02000506030000020004"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12572B-F973-4732-A453-119EA490170A}" type="datetimeFigureOut">
              <a:rPr lang="en-GB">
                <a:latin typeface="Proxima Nova" panose="02000506030000020004" pitchFamily="2" charset="0"/>
              </a:rPr>
              <a:t>19/09/2023</a:t>
            </a:fld>
            <a:endParaRPr lang="en-GB" dirty="0">
              <a:latin typeface="Proxima Nova" panose="02000506030000020004"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Proxima Nova" panose="02000506030000020004"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B83C12-F094-4EDD-ABDC-7BADBDED5742}" type="slidenum">
              <a:rPr lang="en-GB">
                <a:latin typeface="Proxima Nova" panose="02000506030000020004" pitchFamily="2" charset="0"/>
              </a:rPr>
              <a:t>‹#›</a:t>
            </a:fld>
            <a:endParaRPr lang="en-GB" dirty="0">
              <a:latin typeface="Proxima Nova" panose="02000506030000020004" pitchFamily="2" charset="0"/>
            </a:endParaRPr>
          </a:p>
        </p:txBody>
      </p:sp>
    </p:spTree>
    <p:extLst>
      <p:ext uri="{BB962C8B-B14F-4D97-AF65-F5344CB8AC3E}">
        <p14:creationId xmlns:p14="http://schemas.microsoft.com/office/powerpoint/2010/main" val="9168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roxima Nova" panose="02000506030000020004"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roxima Nova" panose="02000506030000020004" pitchFamily="2" charset="0"/>
              </a:defRPr>
            </a:lvl1pPr>
          </a:lstStyle>
          <a:p>
            <a:fld id="{3A8927E5-BED3-44D0-9ADF-FA873E1D6DAF}" type="datetimeFigureOut">
              <a:rPr lang="en-GB" smtClean="0"/>
              <a:pPr/>
              <a:t>19/09/2023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roxima Nova" panose="02000506030000020004"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roxima Nova" panose="02000506030000020004" pitchFamily="2" charset="0"/>
              </a:defRPr>
            </a:lvl1pPr>
          </a:lstStyle>
          <a:p>
            <a:fld id="{7324DA73-AE27-4433-BD53-3E1DB61918F0}" type="slidenum">
              <a:rPr lang="en-GB" smtClean="0"/>
              <a:pPr/>
              <a:t>‹#›</a:t>
            </a:fld>
            <a:endParaRPr lang="en-GB" dirty="0"/>
          </a:p>
        </p:txBody>
      </p:sp>
    </p:spTree>
    <p:extLst>
      <p:ext uri="{BB962C8B-B14F-4D97-AF65-F5344CB8AC3E}">
        <p14:creationId xmlns:p14="http://schemas.microsoft.com/office/powerpoint/2010/main" val="132988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roxima Nova" panose="02000506030000020004" pitchFamily="2" charset="0"/>
        <a:ea typeface="+mn-ea"/>
        <a:cs typeface="+mn-cs"/>
      </a:defRPr>
    </a:lvl1pPr>
    <a:lvl2pPr marL="457200" algn="l" defTabSz="914400" rtl="0" eaLnBrk="1" latinLnBrk="0" hangingPunct="1">
      <a:defRPr sz="1200" b="0" i="0" kern="1200">
        <a:solidFill>
          <a:schemeClr val="tx1"/>
        </a:solidFill>
        <a:latin typeface="Proxima Nova" panose="02000506030000020004" pitchFamily="2" charset="0"/>
        <a:ea typeface="+mn-ea"/>
        <a:cs typeface="+mn-cs"/>
      </a:defRPr>
    </a:lvl2pPr>
    <a:lvl3pPr marL="914400" algn="l" defTabSz="914400" rtl="0" eaLnBrk="1" latinLnBrk="0" hangingPunct="1">
      <a:defRPr sz="1200" b="0" i="0" kern="1200">
        <a:solidFill>
          <a:schemeClr val="tx1"/>
        </a:solidFill>
        <a:latin typeface="Proxima Nova" panose="02000506030000020004" pitchFamily="2" charset="0"/>
        <a:ea typeface="+mn-ea"/>
        <a:cs typeface="+mn-cs"/>
      </a:defRPr>
    </a:lvl3pPr>
    <a:lvl4pPr marL="1371600" algn="l" defTabSz="914400" rtl="0" eaLnBrk="1" latinLnBrk="0" hangingPunct="1">
      <a:defRPr sz="1200" b="0" i="0" kern="1200">
        <a:solidFill>
          <a:schemeClr val="tx1"/>
        </a:solidFill>
        <a:latin typeface="Proxima Nova" panose="02000506030000020004" pitchFamily="2" charset="0"/>
        <a:ea typeface="+mn-ea"/>
        <a:cs typeface="+mn-cs"/>
      </a:defRPr>
    </a:lvl4pPr>
    <a:lvl5pPr marL="1828800" algn="l" defTabSz="914400" rtl="0" eaLnBrk="1" latinLnBrk="0" hangingPunct="1">
      <a:defRPr sz="1200" b="0" i="0" kern="1200">
        <a:solidFill>
          <a:schemeClr val="tx1"/>
        </a:solidFill>
        <a:latin typeface="Proxima Nova" panose="0200050603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some ways nothing has changed … in other ways, everything has. </a:t>
            </a:r>
            <a:r>
              <a:rPr lang="en-GB"/>
              <a:t>The technology is not new but the scale of data, speed of hardware, ease of use and the difficulty distinguishing between AI created, AI assisted and human created works increases almost daily.</a:t>
            </a:r>
          </a:p>
          <a:p>
            <a:endParaRPr lang="en-IE"/>
          </a:p>
        </p:txBody>
      </p:sp>
      <p:sp>
        <p:nvSpPr>
          <p:cNvPr id="4" name="Slide Number Placeholder 3"/>
          <p:cNvSpPr>
            <a:spLocks noGrp="1"/>
          </p:cNvSpPr>
          <p:nvPr>
            <p:ph type="sldNum" sz="quarter" idx="5"/>
          </p:nvPr>
        </p:nvSpPr>
        <p:spPr/>
        <p:txBody>
          <a:bodyPr/>
          <a:lstStyle/>
          <a:p>
            <a:fld id="{7324DA73-AE27-4433-BD53-3E1DB61918F0}" type="slidenum">
              <a:rPr lang="en-GB" smtClean="0"/>
              <a:pPr/>
              <a:t>10</a:t>
            </a:fld>
            <a:endParaRPr lang="en-GB" dirty="0"/>
          </a:p>
        </p:txBody>
      </p:sp>
    </p:spTree>
    <p:extLst>
      <p:ext uri="{BB962C8B-B14F-4D97-AF65-F5344CB8AC3E}">
        <p14:creationId xmlns:p14="http://schemas.microsoft.com/office/powerpoint/2010/main" val="287707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Artificial Intelligence refers to the application of computers to tasks for which human intelligence was traditionally required.</a:t>
            </a:r>
          </a:p>
          <a:p>
            <a:r>
              <a:rPr lang="en-GB" dirty="0"/>
              <a:t>The definition, scope and usage of the term have all changed since it was first talked about.</a:t>
            </a:r>
          </a:p>
          <a:p>
            <a:r>
              <a:rPr lang="en-GB" dirty="0"/>
              <a:t>Computers have advantages with their </a:t>
            </a:r>
            <a:r>
              <a:rPr lang="en-GB" dirty="0" err="1"/>
              <a:t>capactiy</a:t>
            </a:r>
            <a:r>
              <a:rPr lang="en-GB" dirty="0"/>
              <a:t> to process large (vast) quantities of data BUT what can they be relied upon to do with that data</a:t>
            </a:r>
          </a:p>
          <a:p>
            <a:endParaRPr lang="en-GB" dirty="0"/>
          </a:p>
          <a:p>
            <a:r>
              <a:rPr lang="en-GB" dirty="0"/>
              <a:t>Generative AI</a:t>
            </a:r>
          </a:p>
          <a:p>
            <a:r>
              <a:rPr lang="en-GB" dirty="0"/>
              <a:t>Open AI’s Chat GPT, Google’s BARD and Meta’s </a:t>
            </a:r>
            <a:r>
              <a:rPr lang="en-GB" dirty="0" err="1"/>
              <a:t>LLaMA</a:t>
            </a:r>
            <a:r>
              <a:rPr lang="en-GB" dirty="0"/>
              <a:t> are all examples of Large Language Models – LLMs learn the relationship between words through processing vast quantities of human-generated text. It learns to parse and formulate linguistic </a:t>
            </a:r>
            <a:r>
              <a:rPr lang="en-GB"/>
              <a:t>constructs such as nouns, verbs, sentence formation, paragraph structure … it is quite simply learning based on complex statistics relating to word relationships and occurrence frequencies.</a:t>
            </a:r>
          </a:p>
          <a:p>
            <a:endParaRPr lang="en-GB" dirty="0"/>
          </a:p>
          <a:p>
            <a:endParaRPr lang="en-GB" dirty="0"/>
          </a:p>
          <a:p>
            <a:endParaRPr lang="en-GB" dirty="0"/>
          </a:p>
          <a:p>
            <a:endParaRPr lang="en-IE"/>
          </a:p>
        </p:txBody>
      </p:sp>
      <p:sp>
        <p:nvSpPr>
          <p:cNvPr id="4" name="Slide Number Placeholder 3"/>
          <p:cNvSpPr>
            <a:spLocks noGrp="1"/>
          </p:cNvSpPr>
          <p:nvPr>
            <p:ph type="sldNum" sz="quarter" idx="5"/>
          </p:nvPr>
        </p:nvSpPr>
        <p:spPr/>
        <p:txBody>
          <a:bodyPr/>
          <a:lstStyle/>
          <a:p>
            <a:fld id="{7324DA73-AE27-4433-BD53-3E1DB61918F0}" type="slidenum">
              <a:rPr lang="en-GB" smtClean="0"/>
              <a:pPr/>
              <a:t>12</a:t>
            </a:fld>
            <a:endParaRPr lang="en-GB" dirty="0"/>
          </a:p>
        </p:txBody>
      </p:sp>
    </p:spTree>
    <p:extLst>
      <p:ext uri="{BB962C8B-B14F-4D97-AF65-F5344CB8AC3E}">
        <p14:creationId xmlns:p14="http://schemas.microsoft.com/office/powerpoint/2010/main" val="110422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 feedback from people who are specifically not subject matter experts on the best answer from a selection of alternatives</a:t>
            </a:r>
          </a:p>
          <a:p>
            <a:endParaRPr lang="en-GB" dirty="0"/>
          </a:p>
          <a:p>
            <a:r>
              <a:rPr lang="en-GB" dirty="0"/>
              <a:t>Chat GPT uses grammar rules to structure a sonnet similar to how a computer can beat a Grand Master at chess BUT it cannot think for itself and extrapolate ideas beyond the tasks it has been trained to complete.</a:t>
            </a:r>
          </a:p>
          <a:p>
            <a:endParaRPr lang="en-GB" dirty="0"/>
          </a:p>
          <a:p>
            <a:r>
              <a:rPr lang="en-GB" dirty="0"/>
              <a:t>Chess, and writing sonnets, are highly structured activities with clear rules.</a:t>
            </a:r>
          </a:p>
          <a:p>
            <a:endParaRPr lang="en-GB" dirty="0"/>
          </a:p>
          <a:p>
            <a:r>
              <a:rPr lang="en-GB"/>
              <a:t>However, </a:t>
            </a:r>
            <a:r>
              <a:rPr lang="en-GB" dirty="0"/>
              <a:t>with more subtle tasks or more obscure topics LLMs are prone to ‘hallucination’ which leads to </a:t>
            </a:r>
            <a:r>
              <a:rPr lang="en-GB"/>
              <a:t>wildly inaccurate assertions</a:t>
            </a:r>
            <a:endParaRPr lang="en-IE"/>
          </a:p>
        </p:txBody>
      </p:sp>
      <p:sp>
        <p:nvSpPr>
          <p:cNvPr id="4" name="Slide Number Placeholder 3"/>
          <p:cNvSpPr>
            <a:spLocks noGrp="1"/>
          </p:cNvSpPr>
          <p:nvPr>
            <p:ph type="sldNum" sz="quarter" idx="5"/>
          </p:nvPr>
        </p:nvSpPr>
        <p:spPr/>
        <p:txBody>
          <a:bodyPr/>
          <a:lstStyle/>
          <a:p>
            <a:fld id="{7324DA73-AE27-4433-BD53-3E1DB61918F0}" type="slidenum">
              <a:rPr lang="en-GB" smtClean="0"/>
              <a:pPr/>
              <a:t>13</a:t>
            </a:fld>
            <a:endParaRPr lang="en-GB" dirty="0"/>
          </a:p>
        </p:txBody>
      </p:sp>
    </p:spTree>
    <p:extLst>
      <p:ext uri="{BB962C8B-B14F-4D97-AF65-F5344CB8AC3E}">
        <p14:creationId xmlns:p14="http://schemas.microsoft.com/office/powerpoint/2010/main" val="339353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Unstructured data has not been collected with pre-existing parameters or structures and makes up about 95% of Big Data</a:t>
            </a:r>
          </a:p>
          <a:p>
            <a:r>
              <a:rPr lang="en-GB" dirty="0"/>
              <a:t>Structured data is collected and organised in a systematic manner using specific models </a:t>
            </a:r>
          </a:p>
          <a:p>
            <a:endParaRPr lang="en-GB" dirty="0"/>
          </a:p>
          <a:p>
            <a:r>
              <a:rPr lang="en-GB" dirty="0"/>
              <a:t>Data gathering is most </a:t>
            </a:r>
            <a:r>
              <a:rPr lang="en-GB"/>
              <a:t>often automated and large scale</a:t>
            </a:r>
            <a:endParaRPr lang="en-IE"/>
          </a:p>
        </p:txBody>
      </p:sp>
      <p:sp>
        <p:nvSpPr>
          <p:cNvPr id="4" name="Slide Number Placeholder 3"/>
          <p:cNvSpPr>
            <a:spLocks noGrp="1"/>
          </p:cNvSpPr>
          <p:nvPr>
            <p:ph type="sldNum" sz="quarter" idx="5"/>
          </p:nvPr>
        </p:nvSpPr>
        <p:spPr/>
        <p:txBody>
          <a:bodyPr/>
          <a:lstStyle/>
          <a:p>
            <a:fld id="{7324DA73-AE27-4433-BD53-3E1DB61918F0}" type="slidenum">
              <a:rPr lang="en-GB" smtClean="0"/>
              <a:pPr/>
              <a:t>15</a:t>
            </a:fld>
            <a:endParaRPr lang="en-GB" dirty="0"/>
          </a:p>
        </p:txBody>
      </p:sp>
    </p:spTree>
    <p:extLst>
      <p:ext uri="{BB962C8B-B14F-4D97-AF65-F5344CB8AC3E}">
        <p14:creationId xmlns:p14="http://schemas.microsoft.com/office/powerpoint/2010/main" val="267250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404040"/>
                </a:solidFill>
                <a:effectLst/>
                <a:latin typeface="Spectral"/>
              </a:rPr>
              <a:t> “reading the internet” metaphor obscures the fact that content from publishers has been essential to the training of the existing models.</a:t>
            </a:r>
            <a:r>
              <a:rPr lang="en-GB" b="0" i="0">
                <a:solidFill>
                  <a:srgbClr val="404040"/>
                </a:solidFill>
                <a:effectLst/>
                <a:latin typeface="Spectral"/>
              </a:rPr>
              <a:t> </a:t>
            </a:r>
            <a:r>
              <a:rPr lang="en-GB" b="0" i="0" dirty="0">
                <a:solidFill>
                  <a:srgbClr val="404040"/>
                </a:solidFill>
                <a:effectLst/>
                <a:latin typeface="Spectral"/>
              </a:rPr>
              <a:t>The “content from publishers” I mean includes caches of pirated </a:t>
            </a:r>
            <a:r>
              <a:rPr lang="en-GB" b="0" i="0" dirty="0" err="1">
                <a:solidFill>
                  <a:srgbClr val="404040"/>
                </a:solidFill>
                <a:effectLst/>
                <a:latin typeface="Spectral"/>
              </a:rPr>
              <a:t>ebooks</a:t>
            </a:r>
            <a:r>
              <a:rPr lang="en-GB" b="0" i="0" dirty="0">
                <a:solidFill>
                  <a:srgbClr val="404040"/>
                </a:solidFill>
                <a:effectLst/>
                <a:latin typeface="Spectral"/>
              </a:rPr>
              <a:t>, as well as datasets like all of Google Books which are not available to anyone just “reading the internet”. When the good folks at Eleuther.AI released The Pile dataset (later used by Facebook, Microsoft and </a:t>
            </a:r>
            <a:r>
              <a:rPr lang="en-GB" b="0" i="0" dirty="0" err="1">
                <a:solidFill>
                  <a:srgbClr val="404040"/>
                </a:solidFill>
                <a:effectLst/>
                <a:latin typeface="Spectral"/>
              </a:rPr>
              <a:t>nVidia</a:t>
            </a:r>
            <a:r>
              <a:rPr lang="en-GB" b="0" i="0" dirty="0">
                <a:solidFill>
                  <a:srgbClr val="404040"/>
                </a:solidFill>
                <a:effectLst/>
                <a:latin typeface="Spectral"/>
              </a:rPr>
              <a:t> to train models), they justified including Shawn Pressler’s scrape of the </a:t>
            </a:r>
            <a:r>
              <a:rPr lang="en-GB" b="0" i="0" dirty="0" err="1">
                <a:solidFill>
                  <a:srgbClr val="404040"/>
                </a:solidFill>
                <a:effectLst/>
                <a:latin typeface="Spectral"/>
              </a:rPr>
              <a:t>Bibliotik</a:t>
            </a:r>
            <a:r>
              <a:rPr lang="en-GB" b="0" i="0" dirty="0">
                <a:solidFill>
                  <a:srgbClr val="404040"/>
                </a:solidFill>
                <a:effectLst/>
                <a:latin typeface="Spectral"/>
              </a:rPr>
              <a:t> cache of 196,640 pirated </a:t>
            </a:r>
            <a:r>
              <a:rPr lang="en-GB" b="0" i="0" dirty="0" err="1">
                <a:solidFill>
                  <a:srgbClr val="404040"/>
                </a:solidFill>
                <a:effectLst/>
                <a:latin typeface="Spectral"/>
              </a:rPr>
              <a:t>ebooks</a:t>
            </a:r>
            <a:r>
              <a:rPr lang="en-GB" b="0" i="0" dirty="0">
                <a:solidFill>
                  <a:srgbClr val="404040"/>
                </a:solidFill>
                <a:effectLst/>
                <a:latin typeface="Spectral"/>
              </a:rPr>
              <a:t> by saying “We included </a:t>
            </a:r>
            <a:r>
              <a:rPr lang="en-GB" b="0" i="0" dirty="0" err="1">
                <a:solidFill>
                  <a:srgbClr val="404040"/>
                </a:solidFill>
                <a:effectLst/>
                <a:latin typeface="Spectral"/>
              </a:rPr>
              <a:t>Bibliotik</a:t>
            </a:r>
            <a:r>
              <a:rPr lang="en-GB" b="0" i="0" dirty="0">
                <a:solidFill>
                  <a:srgbClr val="404040"/>
                </a:solidFill>
                <a:effectLst/>
                <a:latin typeface="Spectral"/>
              </a:rPr>
              <a:t> because books are invaluable for long-range context </a:t>
            </a:r>
            <a:r>
              <a:rPr lang="en-GB" b="0" i="0" dirty="0" err="1">
                <a:solidFill>
                  <a:srgbClr val="404040"/>
                </a:solidFill>
                <a:effectLst/>
                <a:latin typeface="Spectral"/>
              </a:rPr>
              <a:t>modeling</a:t>
            </a:r>
            <a:r>
              <a:rPr lang="en-GB" b="0" i="0" dirty="0">
                <a:solidFill>
                  <a:srgbClr val="404040"/>
                </a:solidFill>
                <a:effectLst/>
                <a:latin typeface="Spectral"/>
              </a:rPr>
              <a:t> research and coherent storytelling.”</a:t>
            </a:r>
            <a:endParaRPr lang="en-IE"/>
          </a:p>
        </p:txBody>
      </p:sp>
      <p:sp>
        <p:nvSpPr>
          <p:cNvPr id="4" name="Slide Number Placeholder 3"/>
          <p:cNvSpPr>
            <a:spLocks noGrp="1"/>
          </p:cNvSpPr>
          <p:nvPr>
            <p:ph type="sldNum" sz="quarter" idx="5"/>
          </p:nvPr>
        </p:nvSpPr>
        <p:spPr/>
        <p:txBody>
          <a:bodyPr/>
          <a:lstStyle/>
          <a:p>
            <a:fld id="{7324DA73-AE27-4433-BD53-3E1DB61918F0}" type="slidenum">
              <a:rPr lang="en-GB" smtClean="0"/>
              <a:pPr/>
              <a:t>16</a:t>
            </a:fld>
            <a:endParaRPr lang="en-GB" dirty="0"/>
          </a:p>
        </p:txBody>
      </p:sp>
    </p:spTree>
    <p:extLst>
      <p:ext uri="{BB962C8B-B14F-4D97-AF65-F5344CB8AC3E}">
        <p14:creationId xmlns:p14="http://schemas.microsoft.com/office/powerpoint/2010/main" val="345355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a:solidFill>
                  <a:srgbClr val="404040"/>
                </a:solidFill>
                <a:effectLst/>
                <a:latin typeface="Spectral"/>
              </a:rPr>
              <a:t>The publisher with the most number of ebook titles included in this filtered list: Penguin Publishing Group, with 6866 ISBNs, but see also Penguin Books Ltd (2024 ISBNs), Penguin Young Readers Group (997), Penguin Random House Children's UK (353)</a:t>
            </a:r>
          </a:p>
          <a:p>
            <a:pPr algn="l">
              <a:buFont typeface="Arial" panose="020B0604020202020204" pitchFamily="34" charset="0"/>
              <a:buChar char="•"/>
            </a:pPr>
            <a:r>
              <a:rPr lang="en-GB" b="0" i="0" dirty="0">
                <a:solidFill>
                  <a:srgbClr val="404040"/>
                </a:solidFill>
                <a:effectLst/>
                <a:latin typeface="Spectral"/>
              </a:rPr>
              <a:t>Number of publishers with more than 350 titles in the database: 36</a:t>
            </a:r>
          </a:p>
          <a:p>
            <a:pPr algn="l">
              <a:buFont typeface="Arial" panose="020B0604020202020204" pitchFamily="34" charset="0"/>
              <a:buChar char="•"/>
            </a:pPr>
            <a:r>
              <a:rPr lang="en-GB" b="0" i="0" dirty="0">
                <a:solidFill>
                  <a:srgbClr val="404040"/>
                </a:solidFill>
                <a:effectLst/>
                <a:latin typeface="Spectral"/>
              </a:rPr>
              <a:t>Year of publication for the largest group of ISBNs - 2012 (with 7525 ISBNs published that year).</a:t>
            </a:r>
          </a:p>
          <a:p>
            <a:br>
              <a:rPr lang="en-GB" dirty="0"/>
            </a:br>
            <a:endParaRPr lang="en-IE"/>
          </a:p>
        </p:txBody>
      </p:sp>
      <p:sp>
        <p:nvSpPr>
          <p:cNvPr id="4" name="Slide Number Placeholder 3"/>
          <p:cNvSpPr>
            <a:spLocks noGrp="1"/>
          </p:cNvSpPr>
          <p:nvPr>
            <p:ph type="sldNum" sz="quarter" idx="5"/>
          </p:nvPr>
        </p:nvSpPr>
        <p:spPr/>
        <p:txBody>
          <a:bodyPr/>
          <a:lstStyle/>
          <a:p>
            <a:fld id="{7324DA73-AE27-4433-BD53-3E1DB61918F0}" type="slidenum">
              <a:rPr lang="en-GB" smtClean="0"/>
              <a:pPr/>
              <a:t>19</a:t>
            </a:fld>
            <a:endParaRPr lang="en-GB" dirty="0"/>
          </a:p>
        </p:txBody>
      </p:sp>
    </p:spTree>
    <p:extLst>
      <p:ext uri="{BB962C8B-B14F-4D97-AF65-F5344CB8AC3E}">
        <p14:creationId xmlns:p14="http://schemas.microsoft.com/office/powerpoint/2010/main" val="64100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324DA73-AE27-4433-BD53-3E1DB61918F0}" type="slidenum">
              <a:rPr lang="en-GB" smtClean="0"/>
              <a:pPr/>
              <a:t>20</a:t>
            </a:fld>
            <a:endParaRPr lang="en-GB" dirty="0"/>
          </a:p>
        </p:txBody>
      </p:sp>
    </p:spTree>
    <p:extLst>
      <p:ext uri="{BB962C8B-B14F-4D97-AF65-F5344CB8AC3E}">
        <p14:creationId xmlns:p14="http://schemas.microsoft.com/office/powerpoint/2010/main" val="1107345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324DA73-AE27-4433-BD53-3E1DB61918F0}" type="slidenum">
              <a:rPr lang="en-GB" smtClean="0"/>
              <a:pPr/>
              <a:t>22</a:t>
            </a:fld>
            <a:endParaRPr lang="en-GB" dirty="0"/>
          </a:p>
        </p:txBody>
      </p:sp>
    </p:spTree>
    <p:extLst>
      <p:ext uri="{BB962C8B-B14F-4D97-AF65-F5344CB8AC3E}">
        <p14:creationId xmlns:p14="http://schemas.microsoft.com/office/powerpoint/2010/main" val="4239451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Cream">
    <p:bg>
      <p:bgPr>
        <a:solidFill>
          <a:schemeClr val="accent4"/>
        </a:solidFill>
        <a:effectLst/>
      </p:bgPr>
    </p:bg>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581025" y="2237264"/>
            <a:ext cx="7648575" cy="1191736"/>
          </a:xfrm>
        </p:spPr>
        <p:txBody>
          <a:bodyPr wrap="square" lIns="0" tIns="0" rIns="0" bIns="0" anchor="b">
            <a:spAutoFit/>
          </a:bodyPr>
          <a:lstStyle>
            <a:lvl1pPr marL="0" indent="0" algn="l" fontAlgn="base">
              <a:lnSpc>
                <a:spcPct val="88000"/>
              </a:lnSpc>
              <a:spcBef>
                <a:spcPts val="0"/>
              </a:spcBef>
              <a:spcAft>
                <a:spcPts val="0"/>
              </a:spcAft>
              <a:buFont typeface="Arial" panose="020B0604020202020204" pitchFamily="34" charset="0"/>
              <a:buChar char="​"/>
              <a:defRPr sz="4400" b="1" i="0">
                <a:solidFill>
                  <a:schemeClr val="tx1"/>
                </a:solidFill>
                <a:latin typeface="Proxima Nova" panose="02000506030000020004" pitchFamily="2" charset="0"/>
                <a:ea typeface="+mj-ea"/>
                <a:cs typeface="+mj-cs"/>
              </a:defRPr>
            </a:lvl1pPr>
            <a:lvl2pPr marL="0" indent="0" fontAlgn="base">
              <a:lnSpc>
                <a:spcPct val="88000"/>
              </a:lnSpc>
              <a:spcBef>
                <a:spcPts val="0"/>
              </a:spcBef>
              <a:spcAft>
                <a:spcPts val="0"/>
              </a:spcAft>
              <a:buFont typeface="Arial" panose="020B0604020202020204" pitchFamily="34" charset="0"/>
              <a:buChar char="​"/>
              <a:defRPr sz="2800">
                <a:solidFill>
                  <a:schemeClr val="tx1"/>
                </a:solidFill>
              </a:defRPr>
            </a:lvl2pPr>
            <a:lvl3pPr marL="0" indent="0">
              <a:lnSpc>
                <a:spcPct val="88000"/>
              </a:lnSpc>
              <a:spcBef>
                <a:spcPts val="0"/>
              </a:spcBef>
              <a:spcAft>
                <a:spcPts val="0"/>
              </a:spcAft>
              <a:buFont typeface="Arial" panose="020B0604020202020204" pitchFamily="34" charset="0"/>
              <a:buChar char="​"/>
              <a:defRPr sz="2800">
                <a:solidFill>
                  <a:schemeClr val="tx1"/>
                </a:solidFill>
              </a:defRPr>
            </a:lvl3pPr>
            <a:lvl4pPr marL="0" indent="0">
              <a:lnSpc>
                <a:spcPct val="88000"/>
              </a:lnSpc>
              <a:spcBef>
                <a:spcPts val="0"/>
              </a:spcBef>
              <a:spcAft>
                <a:spcPts val="0"/>
              </a:spcAft>
              <a:buFont typeface="Arial" panose="020B0604020202020204" pitchFamily="34" charset="0"/>
              <a:buChar char="​"/>
              <a:defRPr sz="2800">
                <a:solidFill>
                  <a:schemeClr val="tx1"/>
                </a:solidFill>
              </a:defRPr>
            </a:lvl4pPr>
            <a:lvl5pPr marL="0" indent="0">
              <a:lnSpc>
                <a:spcPct val="88000"/>
              </a:lnSpc>
              <a:spcBef>
                <a:spcPts val="0"/>
              </a:spcBef>
              <a:spcAft>
                <a:spcPts val="0"/>
              </a:spcAft>
              <a:buFont typeface="Arial" panose="020B0604020202020204" pitchFamily="34" charset="0"/>
              <a:buChar char="​"/>
              <a:defRPr sz="2800">
                <a:solidFill>
                  <a:schemeClr val="tx1"/>
                </a:solidFill>
              </a:defRPr>
            </a:lvl5pPr>
            <a:lvl6pPr marL="0" indent="0">
              <a:lnSpc>
                <a:spcPct val="88000"/>
              </a:lnSpc>
              <a:spcBef>
                <a:spcPts val="0"/>
              </a:spcBef>
              <a:spcAft>
                <a:spcPts val="0"/>
              </a:spcAft>
              <a:buFont typeface="Arial" panose="020B0604020202020204" pitchFamily="34" charset="0"/>
              <a:buChar char="​"/>
              <a:defRPr sz="2800">
                <a:solidFill>
                  <a:schemeClr val="tx1"/>
                </a:solidFill>
              </a:defRPr>
            </a:lvl6pPr>
            <a:lvl7pPr marL="0" indent="0">
              <a:lnSpc>
                <a:spcPct val="88000"/>
              </a:lnSpc>
              <a:spcBef>
                <a:spcPts val="0"/>
              </a:spcBef>
              <a:spcAft>
                <a:spcPts val="0"/>
              </a:spcAft>
              <a:buFont typeface="Arial" panose="020B0604020202020204" pitchFamily="34" charset="0"/>
              <a:buChar char="​"/>
              <a:defRPr sz="2800">
                <a:solidFill>
                  <a:schemeClr val="tx1"/>
                </a:solidFill>
              </a:defRPr>
            </a:lvl7pPr>
            <a:lvl8pPr marL="0" indent="0">
              <a:lnSpc>
                <a:spcPct val="88000"/>
              </a:lnSpc>
              <a:spcBef>
                <a:spcPts val="0"/>
              </a:spcBef>
              <a:spcAft>
                <a:spcPts val="0"/>
              </a:spcAft>
              <a:buFont typeface="Arial" panose="020B0604020202020204" pitchFamily="34" charset="0"/>
              <a:buChar char="​"/>
              <a:defRPr sz="2800">
                <a:solidFill>
                  <a:schemeClr val="tx1"/>
                </a:solidFill>
              </a:defRPr>
            </a:lvl8pPr>
            <a:lvl9pPr marL="0" indent="0">
              <a:lnSpc>
                <a:spcPct val="100000"/>
              </a:lnSpc>
              <a:spcBef>
                <a:spcPts val="0"/>
              </a:spcBef>
              <a:spcAft>
                <a:spcPts val="0"/>
              </a:spcAft>
              <a:buFont typeface="Arial" panose="020B0604020202020204" pitchFamily="34" charset="0"/>
              <a:buChar char="​"/>
              <a:defRPr sz="2800">
                <a:solidFill>
                  <a:schemeClr val="tx1"/>
                </a:solidFill>
              </a:defRPr>
            </a:lvl9pPr>
          </a:lstStyle>
          <a:p>
            <a:pPr lvl="0"/>
            <a:r>
              <a:rPr lang="en-GB" dirty="0"/>
              <a:t>The main presentation title can run on two lines if needed</a:t>
            </a:r>
          </a:p>
        </p:txBody>
      </p:sp>
      <p:sp>
        <p:nvSpPr>
          <p:cNvPr id="3" name="Subtitle"/>
          <p:cNvSpPr>
            <a:spLocks noGrp="1"/>
          </p:cNvSpPr>
          <p:nvPr>
            <p:ph type="body" sz="quarter" idx="11" hasCustomPrompt="1"/>
          </p:nvPr>
        </p:nvSpPr>
        <p:spPr>
          <a:xfrm>
            <a:off x="581026" y="3620482"/>
            <a:ext cx="7648574" cy="307777"/>
          </a:xfrm>
        </p:spPr>
        <p:txBody>
          <a:bodyPr wrap="square" lIns="0" tIns="0" rIns="0" bIns="0">
            <a:spAutoFit/>
          </a:bodyPr>
          <a:lstStyle>
            <a:lvl1pPr marL="0" indent="0" algn="l">
              <a:spcBef>
                <a:spcPts val="0"/>
              </a:spcBef>
              <a:spcAft>
                <a:spcPts val="0"/>
              </a:spcAft>
              <a:buFont typeface="Arial" panose="020B0604020202020204" pitchFamily="34" charset="0"/>
              <a:buChar char="​"/>
              <a:defRPr sz="2000">
                <a:solidFill>
                  <a:schemeClr val="tx1"/>
                </a:solidFill>
                <a:latin typeface="Proxima Nova" panose="02000506030000020004" pitchFamily="2" charset="0"/>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GB" dirty="0"/>
              <a:t>Subtitle/Author</a:t>
            </a:r>
          </a:p>
        </p:txBody>
      </p:sp>
      <p:sp>
        <p:nvSpPr>
          <p:cNvPr id="4" name="Presenter"/>
          <p:cNvSpPr>
            <a:spLocks noGrp="1"/>
          </p:cNvSpPr>
          <p:nvPr>
            <p:ph type="body" sz="quarter" idx="13" hasCustomPrompt="1"/>
          </p:nvPr>
        </p:nvSpPr>
        <p:spPr>
          <a:xfrm>
            <a:off x="581025" y="4150518"/>
            <a:ext cx="2659886" cy="215444"/>
          </a:xfrm>
        </p:spPr>
        <p:txBody>
          <a:bodyPr wrap="square" lIns="0" tIns="0" rIns="0" bIns="0" anchor="t">
            <a:spAutoFit/>
          </a:bodyPr>
          <a:lstStyle>
            <a:lvl1pPr marL="0" indent="0" algn="l" fontAlgn="base">
              <a:spcBef>
                <a:spcPts val="0"/>
              </a:spcBef>
              <a:spcAft>
                <a:spcPts val="0"/>
              </a:spcAft>
              <a:buFont typeface="Arial" panose="020B0604020202020204" pitchFamily="34" charset="0"/>
              <a:buChar char="​"/>
              <a:defRPr sz="1400" b="1">
                <a:solidFill>
                  <a:schemeClr val="tx1"/>
                </a:solidFill>
                <a:latin typeface="Proxima Nova" panose="02000506030000020004" pitchFamily="2" charset="0"/>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pPr lvl="0"/>
            <a:r>
              <a:rPr lang="en-GB" dirty="0"/>
              <a:t>Date</a:t>
            </a:r>
          </a:p>
        </p:txBody>
      </p:sp>
      <p:pic>
        <p:nvPicPr>
          <p:cNvPr id="6" name="Picture 5" descr="Shape&#10;&#10;Description automatically generated with medium confidence">
            <a:extLst>
              <a:ext uri="{FF2B5EF4-FFF2-40B4-BE49-F238E27FC236}">
                <a16:creationId xmlns:a16="http://schemas.microsoft.com/office/drawing/2014/main" id="{7765C23D-6CD4-4548-AC37-090708BADB12}"/>
              </a:ext>
            </a:extLst>
          </p:cNvPr>
          <p:cNvPicPr>
            <a:picLocks noChangeAspect="1"/>
          </p:cNvPicPr>
          <p:nvPr/>
        </p:nvPicPr>
        <p:blipFill>
          <a:blip r:embed="rId2"/>
          <a:stretch>
            <a:fillRect/>
          </a:stretch>
        </p:blipFill>
        <p:spPr>
          <a:xfrm>
            <a:off x="335665" y="143686"/>
            <a:ext cx="4152852" cy="1013784"/>
          </a:xfrm>
          <a:prstGeom prst="rect">
            <a:avLst/>
          </a:prstGeom>
        </p:spPr>
      </p:pic>
      <p:sp>
        <p:nvSpPr>
          <p:cNvPr id="12" name="Freeform 11">
            <a:extLst>
              <a:ext uri="{FF2B5EF4-FFF2-40B4-BE49-F238E27FC236}">
                <a16:creationId xmlns:a16="http://schemas.microsoft.com/office/drawing/2014/main" id="{5D199DDB-8ED5-1441-9DAC-FCEB567520E2}"/>
              </a:ext>
            </a:extLst>
          </p:cNvPr>
          <p:cNvSpPr/>
          <p:nvPr/>
        </p:nvSpPr>
        <p:spPr>
          <a:xfrm>
            <a:off x="4488517" y="5162373"/>
            <a:ext cx="1250001" cy="1250002"/>
          </a:xfrm>
          <a:custGeom>
            <a:avLst/>
            <a:gdLst>
              <a:gd name="connsiteX0" fmla="*/ 787400 w 1574799"/>
              <a:gd name="connsiteY0" fmla="*/ 0 h 1574800"/>
              <a:gd name="connsiteX1" fmla="*/ 0 w 1574799"/>
              <a:gd name="connsiteY1" fmla="*/ 787400 h 1574800"/>
              <a:gd name="connsiteX2" fmla="*/ 787400 w 1574799"/>
              <a:gd name="connsiteY2" fmla="*/ 1574800 h 1574800"/>
              <a:gd name="connsiteX3" fmla="*/ 1574800 w 1574799"/>
              <a:gd name="connsiteY3" fmla="*/ 787400 h 1574800"/>
              <a:gd name="connsiteX4" fmla="*/ 787400 w 1574799"/>
              <a:gd name="connsiteY4" fmla="*/ 0 h 157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799" h="1574800">
                <a:moveTo>
                  <a:pt x="787400" y="0"/>
                </a:moveTo>
                <a:cubicBezTo>
                  <a:pt x="352531" y="0"/>
                  <a:pt x="0" y="352531"/>
                  <a:pt x="0" y="787400"/>
                </a:cubicBezTo>
                <a:cubicBezTo>
                  <a:pt x="0" y="1222273"/>
                  <a:pt x="352531" y="1574800"/>
                  <a:pt x="787400" y="1574800"/>
                </a:cubicBezTo>
                <a:cubicBezTo>
                  <a:pt x="1222273" y="1574800"/>
                  <a:pt x="1574800" y="1222273"/>
                  <a:pt x="1574800" y="787400"/>
                </a:cubicBezTo>
                <a:cubicBezTo>
                  <a:pt x="1574326" y="352726"/>
                  <a:pt x="1222073" y="471"/>
                  <a:pt x="787400" y="0"/>
                </a:cubicBezTo>
                <a:close/>
              </a:path>
            </a:pathLst>
          </a:custGeom>
          <a:solidFill>
            <a:schemeClr val="accent1"/>
          </a:solidFill>
          <a:ln w="9468" cap="flat">
            <a:noFill/>
            <a:prstDash val="solid"/>
            <a:miter/>
          </a:ln>
        </p:spPr>
        <p:txBody>
          <a:bodyPr rtlCol="0" anchor="ctr"/>
          <a:lstStyle/>
          <a:p>
            <a:endParaRPr lang="en-GB"/>
          </a:p>
        </p:txBody>
      </p:sp>
      <p:sp>
        <p:nvSpPr>
          <p:cNvPr id="13" name="Rectangle 12">
            <a:extLst>
              <a:ext uri="{FF2B5EF4-FFF2-40B4-BE49-F238E27FC236}">
                <a16:creationId xmlns:a16="http://schemas.microsoft.com/office/drawing/2014/main" id="{3D2858B1-E316-464B-86E3-D52229A16506}"/>
              </a:ext>
            </a:extLst>
          </p:cNvPr>
          <p:cNvSpPr/>
          <p:nvPr/>
        </p:nvSpPr>
        <p:spPr>
          <a:xfrm>
            <a:off x="5847220" y="5162373"/>
            <a:ext cx="1250001" cy="1250001"/>
          </a:xfrm>
          <a:prstGeom prst="rect">
            <a:avLst/>
          </a:prstGeom>
          <a:solidFill>
            <a:schemeClr val="accent3"/>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
        <p:nvSpPr>
          <p:cNvPr id="14" name="Freeform 13">
            <a:extLst>
              <a:ext uri="{FF2B5EF4-FFF2-40B4-BE49-F238E27FC236}">
                <a16:creationId xmlns:a16="http://schemas.microsoft.com/office/drawing/2014/main" id="{98640544-3922-794A-921B-6BE58322E007}"/>
              </a:ext>
            </a:extLst>
          </p:cNvPr>
          <p:cNvSpPr/>
          <p:nvPr/>
        </p:nvSpPr>
        <p:spPr>
          <a:xfrm>
            <a:off x="11272426" y="5162373"/>
            <a:ext cx="1250002" cy="1250002"/>
          </a:xfrm>
          <a:custGeom>
            <a:avLst/>
            <a:gdLst>
              <a:gd name="connsiteX0" fmla="*/ 1126077 w 1574800"/>
              <a:gd name="connsiteY0" fmla="*/ 0 h 1574800"/>
              <a:gd name="connsiteX1" fmla="*/ 448723 w 1574800"/>
              <a:gd name="connsiteY1" fmla="*/ 0 h 1574800"/>
              <a:gd name="connsiteX2" fmla="*/ 0 w 1574800"/>
              <a:gd name="connsiteY2" fmla="*/ 448723 h 1574800"/>
              <a:gd name="connsiteX3" fmla="*/ 0 w 1574800"/>
              <a:gd name="connsiteY3" fmla="*/ 1126077 h 1574800"/>
              <a:gd name="connsiteX4" fmla="*/ 448723 w 1574800"/>
              <a:gd name="connsiteY4" fmla="*/ 1574800 h 1574800"/>
              <a:gd name="connsiteX5" fmla="*/ 1126077 w 1574800"/>
              <a:gd name="connsiteY5" fmla="*/ 1574800 h 1574800"/>
              <a:gd name="connsiteX6" fmla="*/ 1574800 w 1574800"/>
              <a:gd name="connsiteY6" fmla="*/ 1126077 h 1574800"/>
              <a:gd name="connsiteX7" fmla="*/ 1574800 w 1574800"/>
              <a:gd name="connsiteY7" fmla="*/ 448723 h 1574800"/>
              <a:gd name="connsiteX8" fmla="*/ 1126077 w 1574800"/>
              <a:gd name="connsiteY8" fmla="*/ 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800" h="1574800">
                <a:moveTo>
                  <a:pt x="1126077" y="0"/>
                </a:moveTo>
                <a:lnTo>
                  <a:pt x="448723" y="0"/>
                </a:lnTo>
                <a:cubicBezTo>
                  <a:pt x="201030" y="314"/>
                  <a:pt x="314" y="201030"/>
                  <a:pt x="0" y="448723"/>
                </a:cubicBezTo>
                <a:lnTo>
                  <a:pt x="0" y="1126077"/>
                </a:lnTo>
                <a:cubicBezTo>
                  <a:pt x="314" y="1373766"/>
                  <a:pt x="201030" y="1574487"/>
                  <a:pt x="448723" y="1574800"/>
                </a:cubicBezTo>
                <a:lnTo>
                  <a:pt x="1126077" y="1574800"/>
                </a:lnTo>
                <a:cubicBezTo>
                  <a:pt x="1373766" y="1574487"/>
                  <a:pt x="1574487" y="1373766"/>
                  <a:pt x="1574800" y="1126077"/>
                </a:cubicBezTo>
                <a:lnTo>
                  <a:pt x="1574800" y="448723"/>
                </a:lnTo>
                <a:cubicBezTo>
                  <a:pt x="1574487" y="201030"/>
                  <a:pt x="1373766" y="314"/>
                  <a:pt x="1126077" y="0"/>
                </a:cubicBezTo>
                <a:close/>
              </a:path>
            </a:pathLst>
          </a:custGeom>
          <a:solidFill>
            <a:srgbClr val="E44207"/>
          </a:solidFill>
          <a:ln w="9468"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CB34D599-F235-4741-9A3F-483432868B04}"/>
              </a:ext>
            </a:extLst>
          </p:cNvPr>
          <p:cNvSpPr/>
          <p:nvPr/>
        </p:nvSpPr>
        <p:spPr>
          <a:xfrm>
            <a:off x="7205923" y="5162373"/>
            <a:ext cx="3957802" cy="1246910"/>
          </a:xfrm>
          <a:custGeom>
            <a:avLst/>
            <a:gdLst>
              <a:gd name="connsiteX0" fmla="*/ 2871254 w 2936692"/>
              <a:gd name="connsiteY0" fmla="*/ 304335 h 925208"/>
              <a:gd name="connsiteX1" fmla="*/ 2632380 w 2936692"/>
              <a:gd name="connsiteY1" fmla="*/ 65465 h 925208"/>
              <a:gd name="connsiteX2" fmla="*/ 2474397 w 2936692"/>
              <a:gd name="connsiteY2" fmla="*/ 0 h 925208"/>
              <a:gd name="connsiteX3" fmla="*/ 462582 w 2936692"/>
              <a:gd name="connsiteY3" fmla="*/ 0 h 925208"/>
              <a:gd name="connsiteX4" fmla="*/ 304314 w 2936692"/>
              <a:gd name="connsiteY4" fmla="*/ 65465 h 925208"/>
              <a:gd name="connsiteX5" fmla="*/ 65440 w 2936692"/>
              <a:gd name="connsiteY5" fmla="*/ 304335 h 925208"/>
              <a:gd name="connsiteX6" fmla="*/ 65440 w 2936692"/>
              <a:gd name="connsiteY6" fmla="*/ 620873 h 925208"/>
              <a:gd name="connsiteX7" fmla="*/ 304314 w 2936692"/>
              <a:gd name="connsiteY7" fmla="*/ 859744 h 925208"/>
              <a:gd name="connsiteX8" fmla="*/ 462582 w 2936692"/>
              <a:gd name="connsiteY8" fmla="*/ 925208 h 925208"/>
              <a:gd name="connsiteX9" fmla="*/ 2474492 w 2936692"/>
              <a:gd name="connsiteY9" fmla="*/ 925208 h 925208"/>
              <a:gd name="connsiteX10" fmla="*/ 2632380 w 2936692"/>
              <a:gd name="connsiteY10" fmla="*/ 859744 h 925208"/>
              <a:gd name="connsiteX11" fmla="*/ 2871254 w 2936692"/>
              <a:gd name="connsiteY11" fmla="*/ 620873 h 925208"/>
              <a:gd name="connsiteX12" fmla="*/ 2871254 w 2936692"/>
              <a:gd name="connsiteY12" fmla="*/ 304335 h 92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692" h="925208">
                <a:moveTo>
                  <a:pt x="2871254" y="304335"/>
                </a:moveTo>
                <a:lnTo>
                  <a:pt x="2632380" y="65465"/>
                </a:lnTo>
                <a:cubicBezTo>
                  <a:pt x="2590568" y="23547"/>
                  <a:pt x="2533707" y="-17"/>
                  <a:pt x="2474397" y="0"/>
                </a:cubicBezTo>
                <a:lnTo>
                  <a:pt x="462582" y="0"/>
                </a:lnTo>
                <a:cubicBezTo>
                  <a:pt x="403175" y="-82"/>
                  <a:pt x="346197" y="23486"/>
                  <a:pt x="304314" y="65465"/>
                </a:cubicBezTo>
                <a:lnTo>
                  <a:pt x="65440" y="304335"/>
                </a:lnTo>
                <a:cubicBezTo>
                  <a:pt x="-21813" y="391938"/>
                  <a:pt x="-21813" y="533270"/>
                  <a:pt x="65440" y="620873"/>
                </a:cubicBezTo>
                <a:lnTo>
                  <a:pt x="304314" y="859744"/>
                </a:lnTo>
                <a:cubicBezTo>
                  <a:pt x="346167" y="901768"/>
                  <a:pt x="403164" y="925343"/>
                  <a:pt x="462582" y="925208"/>
                </a:cubicBezTo>
                <a:lnTo>
                  <a:pt x="2474492" y="925208"/>
                </a:lnTo>
                <a:cubicBezTo>
                  <a:pt x="2533774" y="925232"/>
                  <a:pt x="2590615" y="901666"/>
                  <a:pt x="2632380" y="859744"/>
                </a:cubicBezTo>
                <a:lnTo>
                  <a:pt x="2871254" y="620873"/>
                </a:lnTo>
                <a:cubicBezTo>
                  <a:pt x="2958505" y="533270"/>
                  <a:pt x="2958505" y="391938"/>
                  <a:pt x="2871254" y="304335"/>
                </a:cubicBezTo>
                <a:close/>
              </a:path>
            </a:pathLst>
          </a:custGeom>
          <a:solidFill>
            <a:srgbClr val="FFD76E"/>
          </a:solidFill>
          <a:ln w="9494" cap="flat">
            <a:noFill/>
            <a:prstDash val="solid"/>
            <a:miter/>
          </a:ln>
        </p:spPr>
        <p:txBody>
          <a:bodyPr rtlCol="0" anchor="ctr"/>
          <a:lstStyle/>
          <a:p>
            <a:endParaRPr lang="en-GB"/>
          </a:p>
        </p:txBody>
      </p:sp>
      <p:pic>
        <p:nvPicPr>
          <p:cNvPr id="16" name="Picture 15" descr="Shape&#10;&#10;Description automatically generated with medium confidence">
            <a:extLst>
              <a:ext uri="{FF2B5EF4-FFF2-40B4-BE49-F238E27FC236}">
                <a16:creationId xmlns:a16="http://schemas.microsoft.com/office/drawing/2014/main" id="{ACFE0161-A5CF-0C4A-BB53-875D76C354BD}"/>
              </a:ext>
            </a:extLst>
          </p:cNvPr>
          <p:cNvPicPr>
            <a:picLocks noChangeAspect="1"/>
          </p:cNvPicPr>
          <p:nvPr userDrawn="1"/>
        </p:nvPicPr>
        <p:blipFill>
          <a:blip r:embed="rId2"/>
          <a:stretch>
            <a:fillRect/>
          </a:stretch>
        </p:blipFill>
        <p:spPr>
          <a:xfrm>
            <a:off x="335665" y="143686"/>
            <a:ext cx="4152852" cy="1013784"/>
          </a:xfrm>
          <a:prstGeom prst="rect">
            <a:avLst/>
          </a:prstGeom>
        </p:spPr>
      </p:pic>
      <p:sp>
        <p:nvSpPr>
          <p:cNvPr id="17" name="Freeform 16">
            <a:extLst>
              <a:ext uri="{FF2B5EF4-FFF2-40B4-BE49-F238E27FC236}">
                <a16:creationId xmlns:a16="http://schemas.microsoft.com/office/drawing/2014/main" id="{D1244205-B7EC-264E-8E80-B022AE9E32BE}"/>
              </a:ext>
            </a:extLst>
          </p:cNvPr>
          <p:cNvSpPr/>
          <p:nvPr userDrawn="1"/>
        </p:nvSpPr>
        <p:spPr>
          <a:xfrm>
            <a:off x="4488517" y="5162373"/>
            <a:ext cx="1250001" cy="1250002"/>
          </a:xfrm>
          <a:custGeom>
            <a:avLst/>
            <a:gdLst>
              <a:gd name="connsiteX0" fmla="*/ 787400 w 1574799"/>
              <a:gd name="connsiteY0" fmla="*/ 0 h 1574800"/>
              <a:gd name="connsiteX1" fmla="*/ 0 w 1574799"/>
              <a:gd name="connsiteY1" fmla="*/ 787400 h 1574800"/>
              <a:gd name="connsiteX2" fmla="*/ 787400 w 1574799"/>
              <a:gd name="connsiteY2" fmla="*/ 1574800 h 1574800"/>
              <a:gd name="connsiteX3" fmla="*/ 1574800 w 1574799"/>
              <a:gd name="connsiteY3" fmla="*/ 787400 h 1574800"/>
              <a:gd name="connsiteX4" fmla="*/ 787400 w 1574799"/>
              <a:gd name="connsiteY4" fmla="*/ 0 h 157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799" h="1574800">
                <a:moveTo>
                  <a:pt x="787400" y="0"/>
                </a:moveTo>
                <a:cubicBezTo>
                  <a:pt x="352531" y="0"/>
                  <a:pt x="0" y="352531"/>
                  <a:pt x="0" y="787400"/>
                </a:cubicBezTo>
                <a:cubicBezTo>
                  <a:pt x="0" y="1222273"/>
                  <a:pt x="352531" y="1574800"/>
                  <a:pt x="787400" y="1574800"/>
                </a:cubicBezTo>
                <a:cubicBezTo>
                  <a:pt x="1222273" y="1574800"/>
                  <a:pt x="1574800" y="1222273"/>
                  <a:pt x="1574800" y="787400"/>
                </a:cubicBezTo>
                <a:cubicBezTo>
                  <a:pt x="1574326" y="352726"/>
                  <a:pt x="1222073" y="471"/>
                  <a:pt x="787400" y="0"/>
                </a:cubicBezTo>
                <a:close/>
              </a:path>
            </a:pathLst>
          </a:custGeom>
          <a:solidFill>
            <a:schemeClr val="accent1"/>
          </a:solidFill>
          <a:ln w="9468" cap="flat">
            <a:noFill/>
            <a:prstDash val="solid"/>
            <a:miter/>
          </a:ln>
        </p:spPr>
        <p:txBody>
          <a:bodyPr rtlCol="0" anchor="ctr"/>
          <a:lstStyle/>
          <a:p>
            <a:endParaRPr lang="en-GB"/>
          </a:p>
        </p:txBody>
      </p:sp>
      <p:sp>
        <p:nvSpPr>
          <p:cNvPr id="18" name="Rectangle 17">
            <a:extLst>
              <a:ext uri="{FF2B5EF4-FFF2-40B4-BE49-F238E27FC236}">
                <a16:creationId xmlns:a16="http://schemas.microsoft.com/office/drawing/2014/main" id="{07BFE421-DA6A-934A-BD93-1867A534E937}"/>
              </a:ext>
            </a:extLst>
          </p:cNvPr>
          <p:cNvSpPr/>
          <p:nvPr userDrawn="1"/>
        </p:nvSpPr>
        <p:spPr>
          <a:xfrm>
            <a:off x="5847220" y="5162373"/>
            <a:ext cx="1250001" cy="1250001"/>
          </a:xfrm>
          <a:prstGeom prst="rect">
            <a:avLst/>
          </a:prstGeom>
          <a:solidFill>
            <a:schemeClr val="accent3"/>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
        <p:nvSpPr>
          <p:cNvPr id="19" name="Freeform 18">
            <a:extLst>
              <a:ext uri="{FF2B5EF4-FFF2-40B4-BE49-F238E27FC236}">
                <a16:creationId xmlns:a16="http://schemas.microsoft.com/office/drawing/2014/main" id="{9172632A-4636-DC49-9872-F3DF9829BE24}"/>
              </a:ext>
            </a:extLst>
          </p:cNvPr>
          <p:cNvSpPr/>
          <p:nvPr userDrawn="1"/>
        </p:nvSpPr>
        <p:spPr>
          <a:xfrm>
            <a:off x="11272426" y="5162373"/>
            <a:ext cx="1250002" cy="1250002"/>
          </a:xfrm>
          <a:custGeom>
            <a:avLst/>
            <a:gdLst>
              <a:gd name="connsiteX0" fmla="*/ 1126077 w 1574800"/>
              <a:gd name="connsiteY0" fmla="*/ 0 h 1574800"/>
              <a:gd name="connsiteX1" fmla="*/ 448723 w 1574800"/>
              <a:gd name="connsiteY1" fmla="*/ 0 h 1574800"/>
              <a:gd name="connsiteX2" fmla="*/ 0 w 1574800"/>
              <a:gd name="connsiteY2" fmla="*/ 448723 h 1574800"/>
              <a:gd name="connsiteX3" fmla="*/ 0 w 1574800"/>
              <a:gd name="connsiteY3" fmla="*/ 1126077 h 1574800"/>
              <a:gd name="connsiteX4" fmla="*/ 448723 w 1574800"/>
              <a:gd name="connsiteY4" fmla="*/ 1574800 h 1574800"/>
              <a:gd name="connsiteX5" fmla="*/ 1126077 w 1574800"/>
              <a:gd name="connsiteY5" fmla="*/ 1574800 h 1574800"/>
              <a:gd name="connsiteX6" fmla="*/ 1574800 w 1574800"/>
              <a:gd name="connsiteY6" fmla="*/ 1126077 h 1574800"/>
              <a:gd name="connsiteX7" fmla="*/ 1574800 w 1574800"/>
              <a:gd name="connsiteY7" fmla="*/ 448723 h 1574800"/>
              <a:gd name="connsiteX8" fmla="*/ 1126077 w 1574800"/>
              <a:gd name="connsiteY8" fmla="*/ 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800" h="1574800">
                <a:moveTo>
                  <a:pt x="1126077" y="0"/>
                </a:moveTo>
                <a:lnTo>
                  <a:pt x="448723" y="0"/>
                </a:lnTo>
                <a:cubicBezTo>
                  <a:pt x="201030" y="314"/>
                  <a:pt x="314" y="201030"/>
                  <a:pt x="0" y="448723"/>
                </a:cubicBezTo>
                <a:lnTo>
                  <a:pt x="0" y="1126077"/>
                </a:lnTo>
                <a:cubicBezTo>
                  <a:pt x="314" y="1373766"/>
                  <a:pt x="201030" y="1574487"/>
                  <a:pt x="448723" y="1574800"/>
                </a:cubicBezTo>
                <a:lnTo>
                  <a:pt x="1126077" y="1574800"/>
                </a:lnTo>
                <a:cubicBezTo>
                  <a:pt x="1373766" y="1574487"/>
                  <a:pt x="1574487" y="1373766"/>
                  <a:pt x="1574800" y="1126077"/>
                </a:cubicBezTo>
                <a:lnTo>
                  <a:pt x="1574800" y="448723"/>
                </a:lnTo>
                <a:cubicBezTo>
                  <a:pt x="1574487" y="201030"/>
                  <a:pt x="1373766" y="314"/>
                  <a:pt x="1126077" y="0"/>
                </a:cubicBezTo>
                <a:close/>
              </a:path>
            </a:pathLst>
          </a:custGeom>
          <a:solidFill>
            <a:srgbClr val="E44207"/>
          </a:solidFill>
          <a:ln w="946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81AE434F-A1DF-A44F-AD35-DC65854ACFDE}"/>
              </a:ext>
            </a:extLst>
          </p:cNvPr>
          <p:cNvSpPr/>
          <p:nvPr userDrawn="1"/>
        </p:nvSpPr>
        <p:spPr>
          <a:xfrm>
            <a:off x="7205923" y="5162373"/>
            <a:ext cx="3957802" cy="1246910"/>
          </a:xfrm>
          <a:custGeom>
            <a:avLst/>
            <a:gdLst>
              <a:gd name="connsiteX0" fmla="*/ 2871254 w 2936692"/>
              <a:gd name="connsiteY0" fmla="*/ 304335 h 925208"/>
              <a:gd name="connsiteX1" fmla="*/ 2632380 w 2936692"/>
              <a:gd name="connsiteY1" fmla="*/ 65465 h 925208"/>
              <a:gd name="connsiteX2" fmla="*/ 2474397 w 2936692"/>
              <a:gd name="connsiteY2" fmla="*/ 0 h 925208"/>
              <a:gd name="connsiteX3" fmla="*/ 462582 w 2936692"/>
              <a:gd name="connsiteY3" fmla="*/ 0 h 925208"/>
              <a:gd name="connsiteX4" fmla="*/ 304314 w 2936692"/>
              <a:gd name="connsiteY4" fmla="*/ 65465 h 925208"/>
              <a:gd name="connsiteX5" fmla="*/ 65440 w 2936692"/>
              <a:gd name="connsiteY5" fmla="*/ 304335 h 925208"/>
              <a:gd name="connsiteX6" fmla="*/ 65440 w 2936692"/>
              <a:gd name="connsiteY6" fmla="*/ 620873 h 925208"/>
              <a:gd name="connsiteX7" fmla="*/ 304314 w 2936692"/>
              <a:gd name="connsiteY7" fmla="*/ 859744 h 925208"/>
              <a:gd name="connsiteX8" fmla="*/ 462582 w 2936692"/>
              <a:gd name="connsiteY8" fmla="*/ 925208 h 925208"/>
              <a:gd name="connsiteX9" fmla="*/ 2474492 w 2936692"/>
              <a:gd name="connsiteY9" fmla="*/ 925208 h 925208"/>
              <a:gd name="connsiteX10" fmla="*/ 2632380 w 2936692"/>
              <a:gd name="connsiteY10" fmla="*/ 859744 h 925208"/>
              <a:gd name="connsiteX11" fmla="*/ 2871254 w 2936692"/>
              <a:gd name="connsiteY11" fmla="*/ 620873 h 925208"/>
              <a:gd name="connsiteX12" fmla="*/ 2871254 w 2936692"/>
              <a:gd name="connsiteY12" fmla="*/ 304335 h 92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692" h="925208">
                <a:moveTo>
                  <a:pt x="2871254" y="304335"/>
                </a:moveTo>
                <a:lnTo>
                  <a:pt x="2632380" y="65465"/>
                </a:lnTo>
                <a:cubicBezTo>
                  <a:pt x="2590568" y="23547"/>
                  <a:pt x="2533707" y="-17"/>
                  <a:pt x="2474397" y="0"/>
                </a:cubicBezTo>
                <a:lnTo>
                  <a:pt x="462582" y="0"/>
                </a:lnTo>
                <a:cubicBezTo>
                  <a:pt x="403175" y="-82"/>
                  <a:pt x="346197" y="23486"/>
                  <a:pt x="304314" y="65465"/>
                </a:cubicBezTo>
                <a:lnTo>
                  <a:pt x="65440" y="304335"/>
                </a:lnTo>
                <a:cubicBezTo>
                  <a:pt x="-21813" y="391938"/>
                  <a:pt x="-21813" y="533270"/>
                  <a:pt x="65440" y="620873"/>
                </a:cubicBezTo>
                <a:lnTo>
                  <a:pt x="304314" y="859744"/>
                </a:lnTo>
                <a:cubicBezTo>
                  <a:pt x="346167" y="901768"/>
                  <a:pt x="403164" y="925343"/>
                  <a:pt x="462582" y="925208"/>
                </a:cubicBezTo>
                <a:lnTo>
                  <a:pt x="2474492" y="925208"/>
                </a:lnTo>
                <a:cubicBezTo>
                  <a:pt x="2533774" y="925232"/>
                  <a:pt x="2590615" y="901666"/>
                  <a:pt x="2632380" y="859744"/>
                </a:cubicBezTo>
                <a:lnTo>
                  <a:pt x="2871254" y="620873"/>
                </a:lnTo>
                <a:cubicBezTo>
                  <a:pt x="2958505" y="533270"/>
                  <a:pt x="2958505" y="391938"/>
                  <a:pt x="2871254" y="304335"/>
                </a:cubicBezTo>
                <a:close/>
              </a:path>
            </a:pathLst>
          </a:custGeom>
          <a:solidFill>
            <a:srgbClr val="FFD76E"/>
          </a:solidFill>
          <a:ln w="9494" cap="flat">
            <a:noFill/>
            <a:prstDash val="solid"/>
            <a:miter/>
          </a:ln>
        </p:spPr>
        <p:txBody>
          <a:bodyPr rtlCol="0" anchor="ctr"/>
          <a:lstStyle/>
          <a:p>
            <a:endParaRPr lang="en-GB"/>
          </a:p>
        </p:txBody>
      </p:sp>
    </p:spTree>
    <p:extLst>
      <p:ext uri="{BB962C8B-B14F-4D97-AF65-F5344CB8AC3E}">
        <p14:creationId xmlns:p14="http://schemas.microsoft.com/office/powerpoint/2010/main" val="93192853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cream)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F8F59-2114-3E40-A270-918EB7280A59}"/>
              </a:ext>
            </a:extLst>
          </p:cNvPr>
          <p:cNvSpPr/>
          <p:nvPr userDrawn="1"/>
        </p:nvSpPr>
        <p:spPr>
          <a:xfrm>
            <a:off x="2" y="0"/>
            <a:ext cx="5808662" cy="6858000"/>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a:solidFill>
                <a:schemeClr val="tx1"/>
              </a:solidFill>
              <a:latin typeface="Proxima Nova" panose="02000506030000020004" pitchFamily="2" charset="0"/>
            </a:endParaRPr>
          </a:p>
        </p:txBody>
      </p:sp>
      <p:sp>
        <p:nvSpPr>
          <p:cNvPr id="2" name="Title"/>
          <p:cNvSpPr>
            <a:spLocks noGrp="1"/>
          </p:cNvSpPr>
          <p:nvPr>
            <p:ph type="title" hasCustomPrompt="1"/>
          </p:nvPr>
        </p:nvSpPr>
        <p:spPr>
          <a:xfrm>
            <a:off x="581024" y="913338"/>
            <a:ext cx="4924627" cy="863299"/>
          </a:xfrm>
        </p:spPr>
        <p:txBody>
          <a:bodyPr/>
          <a:lstStyle>
            <a:lvl1pPr>
              <a:defRPr sz="3200" b="1" i="0">
                <a:latin typeface="Proxima Nova" panose="02000506030000020004" pitchFamily="2" charset="0"/>
              </a:defRPr>
            </a:lvl1pPr>
          </a:lstStyle>
          <a:p>
            <a:r>
              <a:rPr lang="en-US" dirty="0"/>
              <a:t>Slide heading</a:t>
            </a:r>
            <a:endParaRPr dirty="0"/>
          </a:p>
        </p:txBody>
      </p:sp>
      <p:sp>
        <p:nvSpPr>
          <p:cNvPr id="3" name="Content"/>
          <p:cNvSpPr>
            <a:spLocks noGrp="1"/>
          </p:cNvSpPr>
          <p:nvPr>
            <p:ph idx="11"/>
          </p:nvPr>
        </p:nvSpPr>
        <p:spPr>
          <a:xfrm>
            <a:off x="6383338" y="908050"/>
            <a:ext cx="5239667" cy="5492750"/>
          </a:xfrm>
        </p:spPr>
        <p:txBody>
          <a:bodyPr/>
          <a:lstStyle>
            <a:lvl1pPr>
              <a:defRPr sz="2000"/>
            </a:lvl1pPr>
            <a:lvl2pPr>
              <a:defRPr sz="20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645786604"/>
      </p:ext>
    </p:extLst>
  </p:cSld>
  <p:clrMapOvr>
    <a:masterClrMapping/>
  </p:clrMapOvr>
  <p:extLst>
    <p:ext uri="{DCECCB84-F9BA-43D5-87BE-67443E8EF086}">
      <p15:sldGuideLst xmlns:p15="http://schemas.microsoft.com/office/powerpoint/2012/main">
        <p15:guide id="4" orient="horz" pos="572" userDrawn="1">
          <p15:clr>
            <a:srgbClr val="FBAE40"/>
          </p15:clr>
        </p15:guide>
        <p15:guide id="5" pos="4021" userDrawn="1">
          <p15:clr>
            <a:srgbClr val="FBAE40"/>
          </p15:clr>
        </p15:guide>
        <p15:guide id="6" pos="365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blu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F8F59-2114-3E40-A270-918EB7280A59}"/>
              </a:ext>
            </a:extLst>
          </p:cNvPr>
          <p:cNvSpPr/>
          <p:nvPr userDrawn="1"/>
        </p:nvSpPr>
        <p:spPr>
          <a:xfrm>
            <a:off x="2" y="0"/>
            <a:ext cx="5808662" cy="6858000"/>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a:solidFill>
                <a:schemeClr val="tx1"/>
              </a:solidFill>
              <a:latin typeface="Proxima Nova" panose="02000506030000020004" pitchFamily="2" charset="0"/>
            </a:endParaRPr>
          </a:p>
        </p:txBody>
      </p:sp>
      <p:sp>
        <p:nvSpPr>
          <p:cNvPr id="2" name="Title"/>
          <p:cNvSpPr>
            <a:spLocks noGrp="1"/>
          </p:cNvSpPr>
          <p:nvPr>
            <p:ph type="title" hasCustomPrompt="1"/>
          </p:nvPr>
        </p:nvSpPr>
        <p:spPr>
          <a:xfrm>
            <a:off x="581024" y="913338"/>
            <a:ext cx="4924627" cy="863299"/>
          </a:xfrm>
        </p:spPr>
        <p:txBody>
          <a:bodyPr/>
          <a:lstStyle>
            <a:lvl1pPr>
              <a:defRPr sz="3200" b="1" i="0">
                <a:latin typeface="Proxima Nova" panose="02000506030000020004" pitchFamily="2" charset="0"/>
              </a:defRPr>
            </a:lvl1pPr>
          </a:lstStyle>
          <a:p>
            <a:r>
              <a:rPr lang="en-US" dirty="0"/>
              <a:t>Slide heading</a:t>
            </a:r>
            <a:endParaRPr dirty="0"/>
          </a:p>
        </p:txBody>
      </p:sp>
      <p:sp>
        <p:nvSpPr>
          <p:cNvPr id="3" name="Content"/>
          <p:cNvSpPr>
            <a:spLocks noGrp="1"/>
          </p:cNvSpPr>
          <p:nvPr>
            <p:ph idx="11"/>
          </p:nvPr>
        </p:nvSpPr>
        <p:spPr>
          <a:xfrm>
            <a:off x="6383338" y="908050"/>
            <a:ext cx="5239667" cy="5492750"/>
          </a:xfrm>
        </p:spPr>
        <p:txBody>
          <a:bodyPr/>
          <a:lstStyle>
            <a:lvl1pPr>
              <a:defRPr sz="2000"/>
            </a:lvl1pPr>
            <a:lvl2pPr>
              <a:defRPr sz="20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12042396"/>
      </p:ext>
    </p:extLst>
  </p:cSld>
  <p:clrMapOvr>
    <a:masterClrMapping/>
  </p:clrMapOvr>
  <p:extLst>
    <p:ext uri="{DCECCB84-F9BA-43D5-87BE-67443E8EF086}">
      <p15:sldGuideLst xmlns:p15="http://schemas.microsoft.com/office/powerpoint/2012/main">
        <p15:guide id="4" orient="horz" pos="572" userDrawn="1">
          <p15:clr>
            <a:srgbClr val="FBAE40"/>
          </p15:clr>
        </p15:guide>
        <p15:guide id="5" pos="4021" userDrawn="1">
          <p15:clr>
            <a:srgbClr val="FBAE40"/>
          </p15:clr>
        </p15:guide>
        <p15:guide id="6" pos="365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pink)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F8F59-2114-3E40-A270-918EB7280A59}"/>
              </a:ext>
            </a:extLst>
          </p:cNvPr>
          <p:cNvSpPr/>
          <p:nvPr userDrawn="1"/>
        </p:nvSpPr>
        <p:spPr>
          <a:xfrm>
            <a:off x="2" y="0"/>
            <a:ext cx="5808662" cy="6858000"/>
          </a:xfrm>
          <a:prstGeom prst="rect">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a:solidFill>
                <a:schemeClr val="tx1"/>
              </a:solidFill>
              <a:latin typeface="Proxima Nova" panose="02000506030000020004" pitchFamily="2" charset="0"/>
            </a:endParaRPr>
          </a:p>
        </p:txBody>
      </p:sp>
      <p:sp>
        <p:nvSpPr>
          <p:cNvPr id="2" name="Title"/>
          <p:cNvSpPr>
            <a:spLocks noGrp="1"/>
          </p:cNvSpPr>
          <p:nvPr>
            <p:ph type="title" hasCustomPrompt="1"/>
          </p:nvPr>
        </p:nvSpPr>
        <p:spPr>
          <a:xfrm>
            <a:off x="581024" y="913338"/>
            <a:ext cx="4924627" cy="863299"/>
          </a:xfrm>
        </p:spPr>
        <p:txBody>
          <a:bodyPr/>
          <a:lstStyle>
            <a:lvl1pPr>
              <a:defRPr sz="3200" b="1" i="0">
                <a:latin typeface="Proxima Nova" panose="02000506030000020004" pitchFamily="2" charset="0"/>
              </a:defRPr>
            </a:lvl1pPr>
          </a:lstStyle>
          <a:p>
            <a:r>
              <a:rPr lang="en-US" dirty="0"/>
              <a:t>Slide heading</a:t>
            </a:r>
            <a:endParaRPr dirty="0"/>
          </a:p>
        </p:txBody>
      </p:sp>
      <p:sp>
        <p:nvSpPr>
          <p:cNvPr id="3" name="Content"/>
          <p:cNvSpPr>
            <a:spLocks noGrp="1"/>
          </p:cNvSpPr>
          <p:nvPr>
            <p:ph idx="11"/>
          </p:nvPr>
        </p:nvSpPr>
        <p:spPr>
          <a:xfrm>
            <a:off x="6383338" y="908050"/>
            <a:ext cx="5239667" cy="5492750"/>
          </a:xfrm>
        </p:spPr>
        <p:txBody>
          <a:bodyPr/>
          <a:lstStyle>
            <a:lvl1pPr>
              <a:defRPr sz="2000"/>
            </a:lvl1pPr>
            <a:lvl2pPr>
              <a:defRPr sz="20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768410557"/>
      </p:ext>
    </p:extLst>
  </p:cSld>
  <p:clrMapOvr>
    <a:masterClrMapping/>
  </p:clrMapOvr>
  <p:extLst>
    <p:ext uri="{DCECCB84-F9BA-43D5-87BE-67443E8EF086}">
      <p15:sldGuideLst xmlns:p15="http://schemas.microsoft.com/office/powerpoint/2012/main">
        <p15:guide id="4" orient="horz" pos="572" userDrawn="1">
          <p15:clr>
            <a:srgbClr val="FBAE40"/>
          </p15:clr>
        </p15:guide>
        <p15:guide id="5" pos="4021" userDrawn="1">
          <p15:clr>
            <a:srgbClr val="FBAE40"/>
          </p15:clr>
        </p15:guide>
        <p15:guide id="6" pos="36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50/50)">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1024" y="913338"/>
            <a:ext cx="5227639" cy="863299"/>
          </a:xfrm>
        </p:spPr>
        <p:txBody>
          <a:bodyPr/>
          <a:lstStyle>
            <a:lvl1pPr>
              <a:defRPr sz="3200" b="1" i="0">
                <a:latin typeface="Proxima Nova" panose="02000506030000020004" pitchFamily="2" charset="0"/>
              </a:defRPr>
            </a:lvl1pPr>
          </a:lstStyle>
          <a:p>
            <a:r>
              <a:rPr lang="en-US" dirty="0"/>
              <a:t>Slide heading</a:t>
            </a:r>
            <a:endParaRPr dirty="0"/>
          </a:p>
        </p:txBody>
      </p:sp>
      <p:sp>
        <p:nvSpPr>
          <p:cNvPr id="3" name="Content"/>
          <p:cNvSpPr>
            <a:spLocks noGrp="1"/>
          </p:cNvSpPr>
          <p:nvPr>
            <p:ph idx="11"/>
          </p:nvPr>
        </p:nvSpPr>
        <p:spPr>
          <a:xfrm>
            <a:off x="6383338" y="908050"/>
            <a:ext cx="5239667" cy="5492750"/>
          </a:xfrm>
        </p:spPr>
        <p:txBody>
          <a:bodyPr/>
          <a:lstStyle>
            <a:lvl1pPr>
              <a:defRPr sz="2000"/>
            </a:lvl1pPr>
            <a:lvl2pPr>
              <a:defRPr sz="20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572859104"/>
      </p:ext>
    </p:extLst>
  </p:cSld>
  <p:clrMapOvr>
    <a:masterClrMapping/>
  </p:clrMapOvr>
  <p:extLst>
    <p:ext uri="{DCECCB84-F9BA-43D5-87BE-67443E8EF086}">
      <p15:sldGuideLst xmlns:p15="http://schemas.microsoft.com/office/powerpoint/2012/main">
        <p15:guide id="4" orient="horz" pos="572" userDrawn="1">
          <p15:clr>
            <a:srgbClr val="FBAE40"/>
          </p15:clr>
        </p15:guide>
        <p15:guide id="5" pos="4021" userDrawn="1">
          <p15:clr>
            <a:srgbClr val="FBAE40"/>
          </p15:clr>
        </p15:guide>
        <p15:guide id="6" pos="365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one column">
    <p:spTree>
      <p:nvGrpSpPr>
        <p:cNvPr id="1" name=""/>
        <p:cNvGrpSpPr/>
        <p:nvPr/>
      </p:nvGrpSpPr>
      <p:grpSpPr>
        <a:xfrm>
          <a:off x="0" y="0"/>
          <a:ext cx="0" cy="0"/>
          <a:chOff x="0" y="0"/>
          <a:chExt cx="0" cy="0"/>
        </a:xfrm>
      </p:grpSpPr>
      <p:sp>
        <p:nvSpPr>
          <p:cNvPr id="6" name="Content Middle"/>
          <p:cNvSpPr>
            <a:spLocks noGrp="1"/>
          </p:cNvSpPr>
          <p:nvPr>
            <p:ph sz="quarter" idx="12"/>
          </p:nvPr>
        </p:nvSpPr>
        <p:spPr>
          <a:xfrm>
            <a:off x="4452983" y="908050"/>
            <a:ext cx="7157992" cy="549275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Title">
            <a:extLst>
              <a:ext uri="{FF2B5EF4-FFF2-40B4-BE49-F238E27FC236}">
                <a16:creationId xmlns:a16="http://schemas.microsoft.com/office/drawing/2014/main" id="{36E22A60-72A5-6A42-B0A2-1DA81D24740F}"/>
              </a:ext>
            </a:extLst>
          </p:cNvPr>
          <p:cNvSpPr>
            <a:spLocks noGrp="1"/>
          </p:cNvSpPr>
          <p:nvPr>
            <p:ph type="title" hasCustomPrompt="1"/>
          </p:nvPr>
        </p:nvSpPr>
        <p:spPr>
          <a:xfrm>
            <a:off x="581025" y="913338"/>
            <a:ext cx="3286125" cy="863299"/>
          </a:xfrm>
        </p:spPr>
        <p:txBody>
          <a:bodyPr/>
          <a:lstStyle>
            <a:lvl1pPr>
              <a:defRPr sz="3200" b="1" i="0">
                <a:latin typeface="Proxima Nova" panose="02000506030000020004" pitchFamily="2" charset="0"/>
              </a:defRPr>
            </a:lvl1pPr>
          </a:lstStyle>
          <a:p>
            <a:r>
              <a:rPr lang="en-US" dirty="0"/>
              <a:t>Slide heading</a:t>
            </a:r>
            <a:endParaRPr dirty="0"/>
          </a:p>
        </p:txBody>
      </p:sp>
    </p:spTree>
    <p:extLst>
      <p:ext uri="{BB962C8B-B14F-4D97-AF65-F5344CB8AC3E}">
        <p14:creationId xmlns:p14="http://schemas.microsoft.com/office/powerpoint/2010/main" val="3574123936"/>
      </p:ext>
    </p:extLst>
  </p:cSld>
  <p:clrMapOvr>
    <a:masterClrMapping/>
  </p:clrMapOvr>
  <p:extLst>
    <p:ext uri="{DCECCB84-F9BA-43D5-87BE-67443E8EF086}">
      <p15:sldGuideLst xmlns:p15="http://schemas.microsoft.com/office/powerpoint/2012/main">
        <p15:guide id="4" orient="horz" pos="572" userDrawn="1">
          <p15:clr>
            <a:srgbClr val="FBAE40"/>
          </p15:clr>
        </p15:guide>
        <p15:guide id="5" pos="2434" userDrawn="1">
          <p15:clr>
            <a:srgbClr val="FBAE40"/>
          </p15:clr>
        </p15:guide>
        <p15:guide id="6" pos="279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6" name="Content Middle"/>
          <p:cNvSpPr>
            <a:spLocks noGrp="1"/>
          </p:cNvSpPr>
          <p:nvPr>
            <p:ph sz="quarter" idx="12"/>
          </p:nvPr>
        </p:nvSpPr>
        <p:spPr>
          <a:xfrm>
            <a:off x="4452983" y="908050"/>
            <a:ext cx="3286034" cy="549275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Right"/>
          <p:cNvSpPr>
            <a:spLocks noGrp="1"/>
          </p:cNvSpPr>
          <p:nvPr>
            <p:ph sz="quarter" idx="14"/>
          </p:nvPr>
        </p:nvSpPr>
        <p:spPr>
          <a:xfrm>
            <a:off x="8325394" y="908050"/>
            <a:ext cx="3286034" cy="549275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Title">
            <a:extLst>
              <a:ext uri="{FF2B5EF4-FFF2-40B4-BE49-F238E27FC236}">
                <a16:creationId xmlns:a16="http://schemas.microsoft.com/office/drawing/2014/main" id="{36E22A60-72A5-6A42-B0A2-1DA81D24740F}"/>
              </a:ext>
            </a:extLst>
          </p:cNvPr>
          <p:cNvSpPr>
            <a:spLocks noGrp="1"/>
          </p:cNvSpPr>
          <p:nvPr>
            <p:ph type="title" hasCustomPrompt="1"/>
          </p:nvPr>
        </p:nvSpPr>
        <p:spPr>
          <a:xfrm>
            <a:off x="581025" y="913338"/>
            <a:ext cx="3286125" cy="863299"/>
          </a:xfrm>
        </p:spPr>
        <p:txBody>
          <a:bodyPr/>
          <a:lstStyle>
            <a:lvl1pPr>
              <a:defRPr sz="3200" b="1" i="0">
                <a:latin typeface="Proxima Nova" panose="02000506030000020004" pitchFamily="2" charset="0"/>
              </a:defRPr>
            </a:lvl1pPr>
          </a:lstStyle>
          <a:p>
            <a:r>
              <a:rPr lang="en-US" dirty="0"/>
              <a:t>Slide heading</a:t>
            </a:r>
            <a:endParaRPr dirty="0"/>
          </a:p>
        </p:txBody>
      </p:sp>
    </p:spTree>
    <p:extLst>
      <p:ext uri="{BB962C8B-B14F-4D97-AF65-F5344CB8AC3E}">
        <p14:creationId xmlns:p14="http://schemas.microsoft.com/office/powerpoint/2010/main" val="144936935"/>
      </p:ext>
    </p:extLst>
  </p:cSld>
  <p:clrMapOvr>
    <a:masterClrMapping/>
  </p:clrMapOvr>
  <p:extLst>
    <p:ext uri="{DCECCB84-F9BA-43D5-87BE-67443E8EF086}">
      <p15:sldGuideLst xmlns:p15="http://schemas.microsoft.com/office/powerpoint/2012/main">
        <p15:guide id="2" pos="2436">
          <p15:clr>
            <a:srgbClr val="FBAE40"/>
          </p15:clr>
        </p15:guide>
        <p15:guide id="3" pos="2805">
          <p15:clr>
            <a:srgbClr val="FBAE40"/>
          </p15:clr>
        </p15:guide>
        <p15:guide id="4" pos="4875">
          <p15:clr>
            <a:srgbClr val="FBAE40"/>
          </p15:clr>
        </p15:guide>
        <p15:guide id="5" pos="5244">
          <p15:clr>
            <a:srgbClr val="FBAE40"/>
          </p15:clr>
        </p15:guide>
        <p15:guide id="6" orient="horz" pos="57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6" name="Content Middle"/>
          <p:cNvSpPr>
            <a:spLocks noGrp="1"/>
          </p:cNvSpPr>
          <p:nvPr>
            <p:ph sz="quarter" idx="12"/>
          </p:nvPr>
        </p:nvSpPr>
        <p:spPr>
          <a:xfrm>
            <a:off x="4452938" y="920083"/>
            <a:ext cx="7157992" cy="250891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Right"/>
          <p:cNvSpPr>
            <a:spLocks noGrp="1"/>
          </p:cNvSpPr>
          <p:nvPr>
            <p:ph sz="quarter" idx="14"/>
          </p:nvPr>
        </p:nvSpPr>
        <p:spPr>
          <a:xfrm>
            <a:off x="4452485" y="3859731"/>
            <a:ext cx="7158445" cy="2541069"/>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Title">
            <a:extLst>
              <a:ext uri="{FF2B5EF4-FFF2-40B4-BE49-F238E27FC236}">
                <a16:creationId xmlns:a16="http://schemas.microsoft.com/office/drawing/2014/main" id="{36E22A60-72A5-6A42-B0A2-1DA81D24740F}"/>
              </a:ext>
            </a:extLst>
          </p:cNvPr>
          <p:cNvSpPr>
            <a:spLocks noGrp="1"/>
          </p:cNvSpPr>
          <p:nvPr>
            <p:ph type="title" hasCustomPrompt="1"/>
          </p:nvPr>
        </p:nvSpPr>
        <p:spPr>
          <a:xfrm>
            <a:off x="581025" y="913338"/>
            <a:ext cx="3286125" cy="863299"/>
          </a:xfrm>
        </p:spPr>
        <p:txBody>
          <a:bodyPr/>
          <a:lstStyle>
            <a:lvl1pPr>
              <a:defRPr sz="3200" b="1" i="0">
                <a:latin typeface="Proxima Nova" panose="02000506030000020004" pitchFamily="2" charset="0"/>
              </a:defRPr>
            </a:lvl1pPr>
          </a:lstStyle>
          <a:p>
            <a:r>
              <a:rPr lang="en-US" dirty="0"/>
              <a:t>Slide heading</a:t>
            </a:r>
            <a:endParaRPr dirty="0"/>
          </a:p>
        </p:txBody>
      </p:sp>
    </p:spTree>
    <p:extLst>
      <p:ext uri="{BB962C8B-B14F-4D97-AF65-F5344CB8AC3E}">
        <p14:creationId xmlns:p14="http://schemas.microsoft.com/office/powerpoint/2010/main" val="3578451635"/>
      </p:ext>
    </p:extLst>
  </p:cSld>
  <p:clrMapOvr>
    <a:masterClrMapping/>
  </p:clrMapOvr>
  <p:extLst>
    <p:ext uri="{DCECCB84-F9BA-43D5-87BE-67443E8EF086}">
      <p15:sldGuideLst xmlns:p15="http://schemas.microsoft.com/office/powerpoint/2012/main">
        <p15:guide id="2" pos="2436">
          <p15:clr>
            <a:srgbClr val="FBAE40"/>
          </p15:clr>
        </p15:guide>
        <p15:guide id="3" pos="2805">
          <p15:clr>
            <a:srgbClr val="FBAE40"/>
          </p15:clr>
        </p15:guide>
        <p15:guide id="4" pos="4875">
          <p15:clr>
            <a:srgbClr val="FBAE40"/>
          </p15:clr>
        </p15:guide>
        <p15:guide id="5" pos="5244">
          <p15:clr>
            <a:srgbClr val="FBAE40"/>
          </p15:clr>
        </p15:guide>
        <p15:guide id="6" orient="horz" pos="572" userDrawn="1">
          <p15:clr>
            <a:srgbClr val="FBAE40"/>
          </p15:clr>
        </p15:guide>
        <p15:guide id="7" orient="horz" pos="2432" userDrawn="1">
          <p15:clr>
            <a:srgbClr val="FBAE40"/>
          </p15:clr>
        </p15:guide>
        <p15:guide id="8"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hree columns">
    <p:spTree>
      <p:nvGrpSpPr>
        <p:cNvPr id="1" name=""/>
        <p:cNvGrpSpPr/>
        <p:nvPr/>
      </p:nvGrpSpPr>
      <p:grpSpPr>
        <a:xfrm>
          <a:off x="0" y="0"/>
          <a:ext cx="0" cy="0"/>
          <a:chOff x="0" y="0"/>
          <a:chExt cx="0" cy="0"/>
        </a:xfrm>
      </p:grpSpPr>
      <p:sp>
        <p:nvSpPr>
          <p:cNvPr id="6" name="Content Middle Left"/>
          <p:cNvSpPr>
            <a:spLocks noGrp="1"/>
          </p:cNvSpPr>
          <p:nvPr>
            <p:ph sz="half" idx="12"/>
          </p:nvPr>
        </p:nvSpPr>
        <p:spPr>
          <a:xfrm>
            <a:off x="3483428" y="913338"/>
            <a:ext cx="2322286" cy="54874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Middle Right"/>
          <p:cNvSpPr>
            <a:spLocks noGrp="1"/>
          </p:cNvSpPr>
          <p:nvPr>
            <p:ph sz="half" idx="14"/>
          </p:nvPr>
        </p:nvSpPr>
        <p:spPr>
          <a:xfrm>
            <a:off x="6398148" y="913338"/>
            <a:ext cx="2320472" cy="54874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Right"/>
          <p:cNvSpPr>
            <a:spLocks noGrp="1"/>
          </p:cNvSpPr>
          <p:nvPr>
            <p:ph sz="half" idx="16"/>
          </p:nvPr>
        </p:nvSpPr>
        <p:spPr>
          <a:xfrm>
            <a:off x="9289143" y="913338"/>
            <a:ext cx="2322286" cy="54874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itle">
            <a:extLst>
              <a:ext uri="{FF2B5EF4-FFF2-40B4-BE49-F238E27FC236}">
                <a16:creationId xmlns:a16="http://schemas.microsoft.com/office/drawing/2014/main" id="{85063B20-A548-ED44-A4F8-8B5E518B078E}"/>
              </a:ext>
            </a:extLst>
          </p:cNvPr>
          <p:cNvSpPr>
            <a:spLocks noGrp="1"/>
          </p:cNvSpPr>
          <p:nvPr>
            <p:ph type="title" hasCustomPrompt="1"/>
          </p:nvPr>
        </p:nvSpPr>
        <p:spPr>
          <a:xfrm>
            <a:off x="581025" y="913338"/>
            <a:ext cx="2321831" cy="863299"/>
          </a:xfrm>
        </p:spPr>
        <p:txBody>
          <a:bodyPr/>
          <a:lstStyle>
            <a:lvl1pPr>
              <a:defRPr sz="3200" b="1" i="0">
                <a:latin typeface="Proxima Nova" panose="02000506030000020004" pitchFamily="2" charset="0"/>
              </a:defRPr>
            </a:lvl1pPr>
          </a:lstStyle>
          <a:p>
            <a:r>
              <a:rPr lang="en-US" dirty="0"/>
              <a:t>Slide heading</a:t>
            </a:r>
            <a:endParaRPr dirty="0"/>
          </a:p>
        </p:txBody>
      </p:sp>
    </p:spTree>
    <p:extLst>
      <p:ext uri="{BB962C8B-B14F-4D97-AF65-F5344CB8AC3E}">
        <p14:creationId xmlns:p14="http://schemas.microsoft.com/office/powerpoint/2010/main" val="3325806217"/>
      </p:ext>
    </p:extLst>
  </p:cSld>
  <p:clrMapOvr>
    <a:masterClrMapping/>
  </p:clrMapOvr>
  <p:extLst>
    <p:ext uri="{DCECCB84-F9BA-43D5-87BE-67443E8EF086}">
      <p15:sldGuideLst xmlns:p15="http://schemas.microsoft.com/office/powerpoint/2012/main">
        <p15:guide id="3" pos="1832">
          <p15:clr>
            <a:srgbClr val="FBAE40"/>
          </p15:clr>
        </p15:guide>
        <p15:guide id="4" pos="2192">
          <p15:clr>
            <a:srgbClr val="FBAE40"/>
          </p15:clr>
        </p15:guide>
        <p15:guide id="5" pos="3656">
          <p15:clr>
            <a:srgbClr val="FBAE40"/>
          </p15:clr>
        </p15:guide>
        <p15:guide id="6" pos="4024">
          <p15:clr>
            <a:srgbClr val="FBAE40"/>
          </p15:clr>
        </p15:guide>
        <p15:guide id="7" pos="5488">
          <p15:clr>
            <a:srgbClr val="FBAE40"/>
          </p15:clr>
        </p15:guide>
        <p15:guide id="8" pos="5848">
          <p15:clr>
            <a:srgbClr val="FBAE40"/>
          </p15:clr>
        </p15:guide>
        <p15:guide id="9" orient="horz" pos="57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ix boxes">
    <p:spTree>
      <p:nvGrpSpPr>
        <p:cNvPr id="1" name=""/>
        <p:cNvGrpSpPr/>
        <p:nvPr/>
      </p:nvGrpSpPr>
      <p:grpSpPr>
        <a:xfrm>
          <a:off x="0" y="0"/>
          <a:ext cx="0" cy="0"/>
          <a:chOff x="0" y="0"/>
          <a:chExt cx="0" cy="0"/>
        </a:xfrm>
      </p:grpSpPr>
      <p:sp>
        <p:nvSpPr>
          <p:cNvPr id="6" name="Content Middle Left"/>
          <p:cNvSpPr>
            <a:spLocks noGrp="1"/>
          </p:cNvSpPr>
          <p:nvPr>
            <p:ph sz="half" idx="12"/>
          </p:nvPr>
        </p:nvSpPr>
        <p:spPr>
          <a:xfrm>
            <a:off x="3483428" y="913338"/>
            <a:ext cx="2322286" cy="2515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Middle Right"/>
          <p:cNvSpPr>
            <a:spLocks noGrp="1"/>
          </p:cNvSpPr>
          <p:nvPr>
            <p:ph sz="half" idx="14"/>
          </p:nvPr>
        </p:nvSpPr>
        <p:spPr>
          <a:xfrm>
            <a:off x="6398148" y="913338"/>
            <a:ext cx="2320472" cy="2515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Right"/>
          <p:cNvSpPr>
            <a:spLocks noGrp="1"/>
          </p:cNvSpPr>
          <p:nvPr>
            <p:ph sz="half" idx="16"/>
          </p:nvPr>
        </p:nvSpPr>
        <p:spPr>
          <a:xfrm>
            <a:off x="9289143" y="913338"/>
            <a:ext cx="2322286" cy="2515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itle">
            <a:extLst>
              <a:ext uri="{FF2B5EF4-FFF2-40B4-BE49-F238E27FC236}">
                <a16:creationId xmlns:a16="http://schemas.microsoft.com/office/drawing/2014/main" id="{85063B20-A548-ED44-A4F8-8B5E518B078E}"/>
              </a:ext>
            </a:extLst>
          </p:cNvPr>
          <p:cNvSpPr>
            <a:spLocks noGrp="1"/>
          </p:cNvSpPr>
          <p:nvPr>
            <p:ph type="title" hasCustomPrompt="1"/>
          </p:nvPr>
        </p:nvSpPr>
        <p:spPr>
          <a:xfrm>
            <a:off x="581025" y="913338"/>
            <a:ext cx="2321831" cy="863299"/>
          </a:xfrm>
        </p:spPr>
        <p:txBody>
          <a:bodyPr/>
          <a:lstStyle>
            <a:lvl1pPr>
              <a:defRPr sz="3200" b="1" i="0">
                <a:latin typeface="Proxima Nova" panose="02000506030000020004" pitchFamily="2" charset="0"/>
              </a:defRPr>
            </a:lvl1pPr>
          </a:lstStyle>
          <a:p>
            <a:r>
              <a:rPr lang="en-US" dirty="0"/>
              <a:t>Slide heading</a:t>
            </a:r>
            <a:endParaRPr dirty="0"/>
          </a:p>
        </p:txBody>
      </p:sp>
      <p:sp>
        <p:nvSpPr>
          <p:cNvPr id="7" name="Content Middle Left">
            <a:extLst>
              <a:ext uri="{FF2B5EF4-FFF2-40B4-BE49-F238E27FC236}">
                <a16:creationId xmlns:a16="http://schemas.microsoft.com/office/drawing/2014/main" id="{EB11718D-CEC8-3647-BFAB-B75CF79D95E9}"/>
              </a:ext>
            </a:extLst>
          </p:cNvPr>
          <p:cNvSpPr>
            <a:spLocks noGrp="1"/>
          </p:cNvSpPr>
          <p:nvPr>
            <p:ph sz="half" idx="17"/>
          </p:nvPr>
        </p:nvSpPr>
        <p:spPr>
          <a:xfrm>
            <a:off x="3479800" y="3867759"/>
            <a:ext cx="2322286" cy="2515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Middle Right">
            <a:extLst>
              <a:ext uri="{FF2B5EF4-FFF2-40B4-BE49-F238E27FC236}">
                <a16:creationId xmlns:a16="http://schemas.microsoft.com/office/drawing/2014/main" id="{62A63FFC-9418-3C43-A8EE-DCAFBCD52063}"/>
              </a:ext>
            </a:extLst>
          </p:cNvPr>
          <p:cNvSpPr>
            <a:spLocks noGrp="1"/>
          </p:cNvSpPr>
          <p:nvPr>
            <p:ph sz="half" idx="18"/>
          </p:nvPr>
        </p:nvSpPr>
        <p:spPr>
          <a:xfrm>
            <a:off x="6394520" y="3867759"/>
            <a:ext cx="2320472" cy="2515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Right">
            <a:extLst>
              <a:ext uri="{FF2B5EF4-FFF2-40B4-BE49-F238E27FC236}">
                <a16:creationId xmlns:a16="http://schemas.microsoft.com/office/drawing/2014/main" id="{E4E97E90-DD12-D744-B63F-B8BE55A10F38}"/>
              </a:ext>
            </a:extLst>
          </p:cNvPr>
          <p:cNvSpPr>
            <a:spLocks noGrp="1"/>
          </p:cNvSpPr>
          <p:nvPr>
            <p:ph sz="half" idx="19"/>
          </p:nvPr>
        </p:nvSpPr>
        <p:spPr>
          <a:xfrm>
            <a:off x="9285515" y="3867759"/>
            <a:ext cx="2322286" cy="2515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71202170"/>
      </p:ext>
    </p:extLst>
  </p:cSld>
  <p:clrMapOvr>
    <a:masterClrMapping/>
  </p:clrMapOvr>
  <p:extLst>
    <p:ext uri="{DCECCB84-F9BA-43D5-87BE-67443E8EF086}">
      <p15:sldGuideLst xmlns:p15="http://schemas.microsoft.com/office/powerpoint/2012/main">
        <p15:guide id="3" pos="1832">
          <p15:clr>
            <a:srgbClr val="FBAE40"/>
          </p15:clr>
        </p15:guide>
        <p15:guide id="4" pos="2192">
          <p15:clr>
            <a:srgbClr val="FBAE40"/>
          </p15:clr>
        </p15:guide>
        <p15:guide id="5" pos="3656">
          <p15:clr>
            <a:srgbClr val="FBAE40"/>
          </p15:clr>
        </p15:guide>
        <p15:guide id="6" pos="4024">
          <p15:clr>
            <a:srgbClr val="FBAE40"/>
          </p15:clr>
        </p15:guide>
        <p15:guide id="7" pos="5488">
          <p15:clr>
            <a:srgbClr val="FBAE40"/>
          </p15:clr>
        </p15:guide>
        <p15:guide id="8" pos="5848">
          <p15:clr>
            <a:srgbClr val="FBAE40"/>
          </p15:clr>
        </p15:guide>
        <p15:guide id="9" orient="horz" pos="572" userDrawn="1">
          <p15:clr>
            <a:srgbClr val="FBAE40"/>
          </p15:clr>
        </p15:guide>
        <p15:guide id="10" orient="horz" pos="2160" userDrawn="1">
          <p15:clr>
            <a:srgbClr val="FBAE40"/>
          </p15:clr>
        </p15:guide>
        <p15:guide id="11" orient="horz" pos="243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intro and one column">
    <p:spTree>
      <p:nvGrpSpPr>
        <p:cNvPr id="1" name=""/>
        <p:cNvGrpSpPr/>
        <p:nvPr/>
      </p:nvGrpSpPr>
      <p:grpSpPr>
        <a:xfrm>
          <a:off x="0" y="0"/>
          <a:ext cx="0" cy="0"/>
          <a:chOff x="0" y="0"/>
          <a:chExt cx="0" cy="0"/>
        </a:xfrm>
      </p:grpSpPr>
      <p:sp>
        <p:nvSpPr>
          <p:cNvPr id="6" name="Content Middle"/>
          <p:cNvSpPr>
            <a:spLocks noGrp="1"/>
          </p:cNvSpPr>
          <p:nvPr>
            <p:ph sz="quarter" idx="12"/>
          </p:nvPr>
        </p:nvSpPr>
        <p:spPr>
          <a:xfrm>
            <a:off x="581025" y="2156059"/>
            <a:ext cx="3286034" cy="4244741"/>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Title">
            <a:extLst>
              <a:ext uri="{FF2B5EF4-FFF2-40B4-BE49-F238E27FC236}">
                <a16:creationId xmlns:a16="http://schemas.microsoft.com/office/drawing/2014/main" id="{36E22A60-72A5-6A42-B0A2-1DA81D24740F}"/>
              </a:ext>
            </a:extLst>
          </p:cNvPr>
          <p:cNvSpPr>
            <a:spLocks noGrp="1"/>
          </p:cNvSpPr>
          <p:nvPr>
            <p:ph type="title" hasCustomPrompt="1"/>
          </p:nvPr>
        </p:nvSpPr>
        <p:spPr>
          <a:xfrm>
            <a:off x="581025" y="913338"/>
            <a:ext cx="3286125" cy="863299"/>
          </a:xfrm>
        </p:spPr>
        <p:txBody>
          <a:bodyPr/>
          <a:lstStyle>
            <a:lvl1pPr>
              <a:defRPr sz="3200" b="1" i="0">
                <a:latin typeface="Proxima Nova" panose="02000506030000020004" pitchFamily="2" charset="0"/>
              </a:defRPr>
            </a:lvl1pPr>
          </a:lstStyle>
          <a:p>
            <a:r>
              <a:rPr lang="en-US" dirty="0"/>
              <a:t>Slide heading</a:t>
            </a:r>
            <a:endParaRPr dirty="0"/>
          </a:p>
        </p:txBody>
      </p:sp>
      <p:sp>
        <p:nvSpPr>
          <p:cNvPr id="3" name="Content Placeholder 2">
            <a:extLst>
              <a:ext uri="{FF2B5EF4-FFF2-40B4-BE49-F238E27FC236}">
                <a16:creationId xmlns:a16="http://schemas.microsoft.com/office/drawing/2014/main" id="{D5D174A4-B6FE-6148-B91B-DAB12C5B444D}"/>
              </a:ext>
            </a:extLst>
          </p:cNvPr>
          <p:cNvSpPr>
            <a:spLocks noGrp="1"/>
          </p:cNvSpPr>
          <p:nvPr>
            <p:ph sz="quarter" idx="13"/>
          </p:nvPr>
        </p:nvSpPr>
        <p:spPr>
          <a:xfrm>
            <a:off x="4452938" y="912813"/>
            <a:ext cx="7158037" cy="5487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1881766"/>
      </p:ext>
    </p:extLst>
  </p:cSld>
  <p:clrMapOvr>
    <a:masterClrMapping/>
  </p:clrMapOvr>
  <p:extLst>
    <p:ext uri="{DCECCB84-F9BA-43D5-87BE-67443E8EF086}">
      <p15:sldGuideLst xmlns:p15="http://schemas.microsoft.com/office/powerpoint/2012/main">
        <p15:guide id="2" pos="2436">
          <p15:clr>
            <a:srgbClr val="FBAE40"/>
          </p15:clr>
        </p15:guide>
        <p15:guide id="3" pos="2805">
          <p15:clr>
            <a:srgbClr val="FBAE40"/>
          </p15:clr>
        </p15:guide>
        <p15:guide id="4" pos="4875">
          <p15:clr>
            <a:srgbClr val="FBAE40"/>
          </p15:clr>
        </p15:guide>
        <p15:guide id="5" pos="5244">
          <p15:clr>
            <a:srgbClr val="FBAE40"/>
          </p15:clr>
        </p15:guide>
        <p15:guide id="6" orient="horz" pos="5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_Blue">
    <p:bg>
      <p:bgPr>
        <a:solidFill>
          <a:schemeClr val="accent5"/>
        </a:solidFill>
        <a:effectLst/>
      </p:bgPr>
    </p:bg>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581025" y="2237264"/>
            <a:ext cx="7648575" cy="1191736"/>
          </a:xfrm>
        </p:spPr>
        <p:txBody>
          <a:bodyPr wrap="square" lIns="0" tIns="0" rIns="0" bIns="0" anchor="b">
            <a:spAutoFit/>
          </a:bodyPr>
          <a:lstStyle>
            <a:lvl1pPr marL="0" indent="0" algn="l" fontAlgn="base">
              <a:lnSpc>
                <a:spcPct val="88000"/>
              </a:lnSpc>
              <a:spcBef>
                <a:spcPts val="0"/>
              </a:spcBef>
              <a:spcAft>
                <a:spcPts val="0"/>
              </a:spcAft>
              <a:buFont typeface="Arial" panose="020B0604020202020204" pitchFamily="34" charset="0"/>
              <a:buChar char="​"/>
              <a:defRPr sz="4400" b="1" i="0">
                <a:solidFill>
                  <a:schemeClr val="tx1"/>
                </a:solidFill>
                <a:latin typeface="Proxima Nova" panose="02000506030000020004" pitchFamily="2" charset="0"/>
                <a:ea typeface="+mj-ea"/>
                <a:cs typeface="+mj-cs"/>
              </a:defRPr>
            </a:lvl1pPr>
            <a:lvl2pPr marL="0" indent="0" fontAlgn="base">
              <a:lnSpc>
                <a:spcPct val="88000"/>
              </a:lnSpc>
              <a:spcBef>
                <a:spcPts val="0"/>
              </a:spcBef>
              <a:spcAft>
                <a:spcPts val="0"/>
              </a:spcAft>
              <a:buFont typeface="Arial" panose="020B0604020202020204" pitchFamily="34" charset="0"/>
              <a:buChar char="​"/>
              <a:defRPr sz="2800">
                <a:solidFill>
                  <a:schemeClr val="tx1"/>
                </a:solidFill>
              </a:defRPr>
            </a:lvl2pPr>
            <a:lvl3pPr marL="0" indent="0">
              <a:lnSpc>
                <a:spcPct val="88000"/>
              </a:lnSpc>
              <a:spcBef>
                <a:spcPts val="0"/>
              </a:spcBef>
              <a:spcAft>
                <a:spcPts val="0"/>
              </a:spcAft>
              <a:buFont typeface="Arial" panose="020B0604020202020204" pitchFamily="34" charset="0"/>
              <a:buChar char="​"/>
              <a:defRPr sz="2800">
                <a:solidFill>
                  <a:schemeClr val="tx1"/>
                </a:solidFill>
              </a:defRPr>
            </a:lvl3pPr>
            <a:lvl4pPr marL="0" indent="0">
              <a:lnSpc>
                <a:spcPct val="88000"/>
              </a:lnSpc>
              <a:spcBef>
                <a:spcPts val="0"/>
              </a:spcBef>
              <a:spcAft>
                <a:spcPts val="0"/>
              </a:spcAft>
              <a:buFont typeface="Arial" panose="020B0604020202020204" pitchFamily="34" charset="0"/>
              <a:buChar char="​"/>
              <a:defRPr sz="2800">
                <a:solidFill>
                  <a:schemeClr val="tx1"/>
                </a:solidFill>
              </a:defRPr>
            </a:lvl4pPr>
            <a:lvl5pPr marL="0" indent="0">
              <a:lnSpc>
                <a:spcPct val="88000"/>
              </a:lnSpc>
              <a:spcBef>
                <a:spcPts val="0"/>
              </a:spcBef>
              <a:spcAft>
                <a:spcPts val="0"/>
              </a:spcAft>
              <a:buFont typeface="Arial" panose="020B0604020202020204" pitchFamily="34" charset="0"/>
              <a:buChar char="​"/>
              <a:defRPr sz="2800">
                <a:solidFill>
                  <a:schemeClr val="tx1"/>
                </a:solidFill>
              </a:defRPr>
            </a:lvl5pPr>
            <a:lvl6pPr marL="0" indent="0">
              <a:lnSpc>
                <a:spcPct val="88000"/>
              </a:lnSpc>
              <a:spcBef>
                <a:spcPts val="0"/>
              </a:spcBef>
              <a:spcAft>
                <a:spcPts val="0"/>
              </a:spcAft>
              <a:buFont typeface="Arial" panose="020B0604020202020204" pitchFamily="34" charset="0"/>
              <a:buChar char="​"/>
              <a:defRPr sz="2800">
                <a:solidFill>
                  <a:schemeClr val="tx1"/>
                </a:solidFill>
              </a:defRPr>
            </a:lvl6pPr>
            <a:lvl7pPr marL="0" indent="0">
              <a:lnSpc>
                <a:spcPct val="88000"/>
              </a:lnSpc>
              <a:spcBef>
                <a:spcPts val="0"/>
              </a:spcBef>
              <a:spcAft>
                <a:spcPts val="0"/>
              </a:spcAft>
              <a:buFont typeface="Arial" panose="020B0604020202020204" pitchFamily="34" charset="0"/>
              <a:buChar char="​"/>
              <a:defRPr sz="2800">
                <a:solidFill>
                  <a:schemeClr val="tx1"/>
                </a:solidFill>
              </a:defRPr>
            </a:lvl7pPr>
            <a:lvl8pPr marL="0" indent="0">
              <a:lnSpc>
                <a:spcPct val="88000"/>
              </a:lnSpc>
              <a:spcBef>
                <a:spcPts val="0"/>
              </a:spcBef>
              <a:spcAft>
                <a:spcPts val="0"/>
              </a:spcAft>
              <a:buFont typeface="Arial" panose="020B0604020202020204" pitchFamily="34" charset="0"/>
              <a:buChar char="​"/>
              <a:defRPr sz="2800">
                <a:solidFill>
                  <a:schemeClr val="tx1"/>
                </a:solidFill>
              </a:defRPr>
            </a:lvl8pPr>
            <a:lvl9pPr marL="0" indent="0">
              <a:lnSpc>
                <a:spcPct val="100000"/>
              </a:lnSpc>
              <a:spcBef>
                <a:spcPts val="0"/>
              </a:spcBef>
              <a:spcAft>
                <a:spcPts val="0"/>
              </a:spcAft>
              <a:buFont typeface="Arial" panose="020B0604020202020204" pitchFamily="34" charset="0"/>
              <a:buChar char="​"/>
              <a:defRPr sz="2800">
                <a:solidFill>
                  <a:schemeClr val="tx1"/>
                </a:solidFill>
              </a:defRPr>
            </a:lvl9pPr>
          </a:lstStyle>
          <a:p>
            <a:pPr lvl="0"/>
            <a:r>
              <a:rPr lang="en-GB" dirty="0"/>
              <a:t>The main presentation title can run on two lines if needed</a:t>
            </a:r>
          </a:p>
        </p:txBody>
      </p:sp>
      <p:sp>
        <p:nvSpPr>
          <p:cNvPr id="3" name="Subtitle"/>
          <p:cNvSpPr>
            <a:spLocks noGrp="1"/>
          </p:cNvSpPr>
          <p:nvPr>
            <p:ph type="body" sz="quarter" idx="11" hasCustomPrompt="1"/>
          </p:nvPr>
        </p:nvSpPr>
        <p:spPr>
          <a:xfrm>
            <a:off x="581026" y="3620482"/>
            <a:ext cx="7648574" cy="307777"/>
          </a:xfrm>
        </p:spPr>
        <p:txBody>
          <a:bodyPr wrap="square" lIns="0" tIns="0" rIns="0" bIns="0">
            <a:spAutoFit/>
          </a:bodyPr>
          <a:lstStyle>
            <a:lvl1pPr marL="0" indent="0" algn="l">
              <a:spcBef>
                <a:spcPts val="0"/>
              </a:spcBef>
              <a:spcAft>
                <a:spcPts val="0"/>
              </a:spcAft>
              <a:buFont typeface="Arial" panose="020B0604020202020204" pitchFamily="34" charset="0"/>
              <a:buChar char="​"/>
              <a:defRPr sz="2000">
                <a:solidFill>
                  <a:schemeClr val="tx1"/>
                </a:solidFill>
                <a:latin typeface="Proxima Nova" panose="02000506030000020004" pitchFamily="2" charset="0"/>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GB" dirty="0"/>
              <a:t>Subtitle/Author</a:t>
            </a:r>
          </a:p>
        </p:txBody>
      </p:sp>
      <p:sp>
        <p:nvSpPr>
          <p:cNvPr id="4" name="Presenter"/>
          <p:cNvSpPr>
            <a:spLocks noGrp="1"/>
          </p:cNvSpPr>
          <p:nvPr>
            <p:ph type="body" sz="quarter" idx="13" hasCustomPrompt="1"/>
          </p:nvPr>
        </p:nvSpPr>
        <p:spPr>
          <a:xfrm>
            <a:off x="581025" y="4150518"/>
            <a:ext cx="2659886" cy="215444"/>
          </a:xfrm>
        </p:spPr>
        <p:txBody>
          <a:bodyPr wrap="square" lIns="0" tIns="0" rIns="0" bIns="0" anchor="t">
            <a:spAutoFit/>
          </a:bodyPr>
          <a:lstStyle>
            <a:lvl1pPr marL="0" indent="0" algn="l" fontAlgn="base">
              <a:spcBef>
                <a:spcPts val="0"/>
              </a:spcBef>
              <a:spcAft>
                <a:spcPts val="0"/>
              </a:spcAft>
              <a:buFont typeface="Arial" panose="020B0604020202020204" pitchFamily="34" charset="0"/>
              <a:buChar char="​"/>
              <a:defRPr sz="1400" b="1">
                <a:solidFill>
                  <a:schemeClr val="tx1"/>
                </a:solidFill>
                <a:latin typeface="Proxima Nova" panose="02000506030000020004" pitchFamily="2" charset="0"/>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pPr lvl="0"/>
            <a:r>
              <a:rPr lang="en-GB" dirty="0"/>
              <a:t>Date</a:t>
            </a:r>
          </a:p>
        </p:txBody>
      </p:sp>
      <p:pic>
        <p:nvPicPr>
          <p:cNvPr id="6" name="Picture 5" descr="Shape&#10;&#10;Description automatically generated with medium confidence">
            <a:extLst>
              <a:ext uri="{FF2B5EF4-FFF2-40B4-BE49-F238E27FC236}">
                <a16:creationId xmlns:a16="http://schemas.microsoft.com/office/drawing/2014/main" id="{7765C23D-6CD4-4548-AC37-090708BADB12}"/>
              </a:ext>
            </a:extLst>
          </p:cNvPr>
          <p:cNvPicPr>
            <a:picLocks noChangeAspect="1"/>
          </p:cNvPicPr>
          <p:nvPr/>
        </p:nvPicPr>
        <p:blipFill>
          <a:blip r:embed="rId2"/>
          <a:stretch>
            <a:fillRect/>
          </a:stretch>
        </p:blipFill>
        <p:spPr>
          <a:xfrm>
            <a:off x="335665" y="143686"/>
            <a:ext cx="4152852" cy="1013784"/>
          </a:xfrm>
          <a:prstGeom prst="rect">
            <a:avLst/>
          </a:prstGeom>
        </p:spPr>
      </p:pic>
      <p:sp>
        <p:nvSpPr>
          <p:cNvPr id="13" name="Rectangle 12">
            <a:extLst>
              <a:ext uri="{FF2B5EF4-FFF2-40B4-BE49-F238E27FC236}">
                <a16:creationId xmlns:a16="http://schemas.microsoft.com/office/drawing/2014/main" id="{3D2858B1-E316-464B-86E3-D52229A16506}"/>
              </a:ext>
            </a:extLst>
          </p:cNvPr>
          <p:cNvSpPr/>
          <p:nvPr/>
        </p:nvSpPr>
        <p:spPr>
          <a:xfrm>
            <a:off x="4478976" y="5166129"/>
            <a:ext cx="1250001" cy="1250001"/>
          </a:xfrm>
          <a:prstGeom prst="rect">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
        <p:nvSpPr>
          <p:cNvPr id="14" name="Freeform 13">
            <a:extLst>
              <a:ext uri="{FF2B5EF4-FFF2-40B4-BE49-F238E27FC236}">
                <a16:creationId xmlns:a16="http://schemas.microsoft.com/office/drawing/2014/main" id="{98640544-3922-794A-921B-6BE58322E007}"/>
              </a:ext>
            </a:extLst>
          </p:cNvPr>
          <p:cNvSpPr/>
          <p:nvPr/>
        </p:nvSpPr>
        <p:spPr>
          <a:xfrm>
            <a:off x="11272426" y="5162373"/>
            <a:ext cx="1250002" cy="1250002"/>
          </a:xfrm>
          <a:custGeom>
            <a:avLst/>
            <a:gdLst>
              <a:gd name="connsiteX0" fmla="*/ 1126077 w 1574800"/>
              <a:gd name="connsiteY0" fmla="*/ 0 h 1574800"/>
              <a:gd name="connsiteX1" fmla="*/ 448723 w 1574800"/>
              <a:gd name="connsiteY1" fmla="*/ 0 h 1574800"/>
              <a:gd name="connsiteX2" fmla="*/ 0 w 1574800"/>
              <a:gd name="connsiteY2" fmla="*/ 448723 h 1574800"/>
              <a:gd name="connsiteX3" fmla="*/ 0 w 1574800"/>
              <a:gd name="connsiteY3" fmla="*/ 1126077 h 1574800"/>
              <a:gd name="connsiteX4" fmla="*/ 448723 w 1574800"/>
              <a:gd name="connsiteY4" fmla="*/ 1574800 h 1574800"/>
              <a:gd name="connsiteX5" fmla="*/ 1126077 w 1574800"/>
              <a:gd name="connsiteY5" fmla="*/ 1574800 h 1574800"/>
              <a:gd name="connsiteX6" fmla="*/ 1574800 w 1574800"/>
              <a:gd name="connsiteY6" fmla="*/ 1126077 h 1574800"/>
              <a:gd name="connsiteX7" fmla="*/ 1574800 w 1574800"/>
              <a:gd name="connsiteY7" fmla="*/ 448723 h 1574800"/>
              <a:gd name="connsiteX8" fmla="*/ 1126077 w 1574800"/>
              <a:gd name="connsiteY8" fmla="*/ 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800" h="1574800">
                <a:moveTo>
                  <a:pt x="1126077" y="0"/>
                </a:moveTo>
                <a:lnTo>
                  <a:pt x="448723" y="0"/>
                </a:lnTo>
                <a:cubicBezTo>
                  <a:pt x="201030" y="314"/>
                  <a:pt x="314" y="201030"/>
                  <a:pt x="0" y="448723"/>
                </a:cubicBezTo>
                <a:lnTo>
                  <a:pt x="0" y="1126077"/>
                </a:lnTo>
                <a:cubicBezTo>
                  <a:pt x="314" y="1373766"/>
                  <a:pt x="201030" y="1574487"/>
                  <a:pt x="448723" y="1574800"/>
                </a:cubicBezTo>
                <a:lnTo>
                  <a:pt x="1126077" y="1574800"/>
                </a:lnTo>
                <a:cubicBezTo>
                  <a:pt x="1373766" y="1574487"/>
                  <a:pt x="1574487" y="1373766"/>
                  <a:pt x="1574800" y="1126077"/>
                </a:cubicBezTo>
                <a:lnTo>
                  <a:pt x="1574800" y="448723"/>
                </a:lnTo>
                <a:cubicBezTo>
                  <a:pt x="1574487" y="201030"/>
                  <a:pt x="1373766" y="314"/>
                  <a:pt x="1126077" y="0"/>
                </a:cubicBezTo>
                <a:close/>
              </a:path>
            </a:pathLst>
          </a:custGeom>
          <a:solidFill>
            <a:srgbClr val="FB9A20"/>
          </a:solidFill>
          <a:ln w="9468"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CB34D599-F235-4741-9A3F-483432868B04}"/>
              </a:ext>
            </a:extLst>
          </p:cNvPr>
          <p:cNvSpPr/>
          <p:nvPr/>
        </p:nvSpPr>
        <p:spPr>
          <a:xfrm>
            <a:off x="7205923" y="5162373"/>
            <a:ext cx="3957802" cy="1246910"/>
          </a:xfrm>
          <a:custGeom>
            <a:avLst/>
            <a:gdLst>
              <a:gd name="connsiteX0" fmla="*/ 2871254 w 2936692"/>
              <a:gd name="connsiteY0" fmla="*/ 304335 h 925208"/>
              <a:gd name="connsiteX1" fmla="*/ 2632380 w 2936692"/>
              <a:gd name="connsiteY1" fmla="*/ 65465 h 925208"/>
              <a:gd name="connsiteX2" fmla="*/ 2474397 w 2936692"/>
              <a:gd name="connsiteY2" fmla="*/ 0 h 925208"/>
              <a:gd name="connsiteX3" fmla="*/ 462582 w 2936692"/>
              <a:gd name="connsiteY3" fmla="*/ 0 h 925208"/>
              <a:gd name="connsiteX4" fmla="*/ 304314 w 2936692"/>
              <a:gd name="connsiteY4" fmla="*/ 65465 h 925208"/>
              <a:gd name="connsiteX5" fmla="*/ 65440 w 2936692"/>
              <a:gd name="connsiteY5" fmla="*/ 304335 h 925208"/>
              <a:gd name="connsiteX6" fmla="*/ 65440 w 2936692"/>
              <a:gd name="connsiteY6" fmla="*/ 620873 h 925208"/>
              <a:gd name="connsiteX7" fmla="*/ 304314 w 2936692"/>
              <a:gd name="connsiteY7" fmla="*/ 859744 h 925208"/>
              <a:gd name="connsiteX8" fmla="*/ 462582 w 2936692"/>
              <a:gd name="connsiteY8" fmla="*/ 925208 h 925208"/>
              <a:gd name="connsiteX9" fmla="*/ 2474492 w 2936692"/>
              <a:gd name="connsiteY9" fmla="*/ 925208 h 925208"/>
              <a:gd name="connsiteX10" fmla="*/ 2632380 w 2936692"/>
              <a:gd name="connsiteY10" fmla="*/ 859744 h 925208"/>
              <a:gd name="connsiteX11" fmla="*/ 2871254 w 2936692"/>
              <a:gd name="connsiteY11" fmla="*/ 620873 h 925208"/>
              <a:gd name="connsiteX12" fmla="*/ 2871254 w 2936692"/>
              <a:gd name="connsiteY12" fmla="*/ 304335 h 92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692" h="925208">
                <a:moveTo>
                  <a:pt x="2871254" y="304335"/>
                </a:moveTo>
                <a:lnTo>
                  <a:pt x="2632380" y="65465"/>
                </a:lnTo>
                <a:cubicBezTo>
                  <a:pt x="2590568" y="23547"/>
                  <a:pt x="2533707" y="-17"/>
                  <a:pt x="2474397" y="0"/>
                </a:cubicBezTo>
                <a:lnTo>
                  <a:pt x="462582" y="0"/>
                </a:lnTo>
                <a:cubicBezTo>
                  <a:pt x="403175" y="-82"/>
                  <a:pt x="346197" y="23486"/>
                  <a:pt x="304314" y="65465"/>
                </a:cubicBezTo>
                <a:lnTo>
                  <a:pt x="65440" y="304335"/>
                </a:lnTo>
                <a:cubicBezTo>
                  <a:pt x="-21813" y="391938"/>
                  <a:pt x="-21813" y="533270"/>
                  <a:pt x="65440" y="620873"/>
                </a:cubicBezTo>
                <a:lnTo>
                  <a:pt x="304314" y="859744"/>
                </a:lnTo>
                <a:cubicBezTo>
                  <a:pt x="346167" y="901768"/>
                  <a:pt x="403164" y="925343"/>
                  <a:pt x="462582" y="925208"/>
                </a:cubicBezTo>
                <a:lnTo>
                  <a:pt x="2474492" y="925208"/>
                </a:lnTo>
                <a:cubicBezTo>
                  <a:pt x="2533774" y="925232"/>
                  <a:pt x="2590615" y="901666"/>
                  <a:pt x="2632380" y="859744"/>
                </a:cubicBezTo>
                <a:lnTo>
                  <a:pt x="2871254" y="620873"/>
                </a:lnTo>
                <a:cubicBezTo>
                  <a:pt x="2958505" y="533270"/>
                  <a:pt x="2958505" y="391938"/>
                  <a:pt x="2871254" y="304335"/>
                </a:cubicBezTo>
                <a:close/>
              </a:path>
            </a:pathLst>
          </a:custGeom>
          <a:solidFill>
            <a:srgbClr val="FFD76E"/>
          </a:solidFill>
          <a:ln w="9494"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FC062438-B53C-FF40-9D03-228EBCCC7D9D}"/>
              </a:ext>
            </a:extLst>
          </p:cNvPr>
          <p:cNvSpPr/>
          <p:nvPr/>
        </p:nvSpPr>
        <p:spPr>
          <a:xfrm>
            <a:off x="7201140" y="5162373"/>
            <a:ext cx="3967367" cy="1253757"/>
          </a:xfrm>
          <a:custGeom>
            <a:avLst/>
            <a:gdLst>
              <a:gd name="connsiteX0" fmla="*/ 2468486 w 2933700"/>
              <a:gd name="connsiteY0" fmla="*/ 0 h 927100"/>
              <a:gd name="connsiteX1" fmla="*/ 465215 w 2933700"/>
              <a:gd name="connsiteY1" fmla="*/ 0 h 927100"/>
              <a:gd name="connsiteX2" fmla="*/ 0 w 2933700"/>
              <a:gd name="connsiteY2" fmla="*/ 463550 h 927100"/>
              <a:gd name="connsiteX3" fmla="*/ 0 w 2933700"/>
              <a:gd name="connsiteY3" fmla="*/ 463550 h 927100"/>
              <a:gd name="connsiteX4" fmla="*/ 465215 w 2933700"/>
              <a:gd name="connsiteY4" fmla="*/ 927100 h 927100"/>
              <a:gd name="connsiteX5" fmla="*/ 2468486 w 2933700"/>
              <a:gd name="connsiteY5" fmla="*/ 927100 h 927100"/>
              <a:gd name="connsiteX6" fmla="*/ 2933700 w 2933700"/>
              <a:gd name="connsiteY6" fmla="*/ 463550 h 927100"/>
              <a:gd name="connsiteX7" fmla="*/ 2933700 w 2933700"/>
              <a:gd name="connsiteY7" fmla="*/ 463550 h 927100"/>
              <a:gd name="connsiteX8" fmla="*/ 2468486 w 2933700"/>
              <a:gd name="connsiteY8"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3700" h="927100">
                <a:moveTo>
                  <a:pt x="2468486" y="0"/>
                </a:moveTo>
                <a:lnTo>
                  <a:pt x="465215" y="0"/>
                </a:lnTo>
                <a:cubicBezTo>
                  <a:pt x="208283" y="0"/>
                  <a:pt x="0" y="207538"/>
                  <a:pt x="0" y="463550"/>
                </a:cubicBezTo>
                <a:lnTo>
                  <a:pt x="0" y="463550"/>
                </a:lnTo>
                <a:cubicBezTo>
                  <a:pt x="0" y="719562"/>
                  <a:pt x="208283" y="927100"/>
                  <a:pt x="465215" y="927100"/>
                </a:cubicBezTo>
                <a:lnTo>
                  <a:pt x="2468486" y="927100"/>
                </a:lnTo>
                <a:cubicBezTo>
                  <a:pt x="2725417" y="927100"/>
                  <a:pt x="2933700" y="719562"/>
                  <a:pt x="2933700" y="463550"/>
                </a:cubicBezTo>
                <a:lnTo>
                  <a:pt x="2933700" y="463550"/>
                </a:lnTo>
                <a:cubicBezTo>
                  <a:pt x="2933700" y="207538"/>
                  <a:pt x="2725417" y="0"/>
                  <a:pt x="2468486" y="0"/>
                </a:cubicBezTo>
                <a:close/>
              </a:path>
            </a:pathLst>
          </a:custGeom>
          <a:solidFill>
            <a:schemeClr val="accent1"/>
          </a:solidFill>
          <a:ln w="9494"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90D4C330-F1FD-ED47-B86B-96A1F8F0DE33}"/>
              </a:ext>
            </a:extLst>
          </p:cNvPr>
          <p:cNvSpPr/>
          <p:nvPr/>
        </p:nvSpPr>
        <p:spPr>
          <a:xfrm>
            <a:off x="5840087" y="5166187"/>
            <a:ext cx="1249943" cy="1249943"/>
          </a:xfrm>
          <a:custGeom>
            <a:avLst/>
            <a:gdLst>
              <a:gd name="connsiteX0" fmla="*/ 1463390 w 1574726"/>
              <a:gd name="connsiteY0" fmla="*/ 517941 h 1574726"/>
              <a:gd name="connsiteX1" fmla="*/ 1056788 w 1574726"/>
              <a:gd name="connsiteY1" fmla="*/ 111339 h 1574726"/>
              <a:gd name="connsiteX2" fmla="*/ 517941 w 1574726"/>
              <a:gd name="connsiteY2" fmla="*/ 111339 h 1574726"/>
              <a:gd name="connsiteX3" fmla="*/ 111339 w 1574726"/>
              <a:gd name="connsiteY3" fmla="*/ 517941 h 1574726"/>
              <a:gd name="connsiteX4" fmla="*/ 111339 w 1574726"/>
              <a:gd name="connsiteY4" fmla="*/ 1056788 h 1574726"/>
              <a:gd name="connsiteX5" fmla="*/ 517941 w 1574726"/>
              <a:gd name="connsiteY5" fmla="*/ 1463390 h 1574726"/>
              <a:gd name="connsiteX6" fmla="*/ 1056788 w 1574726"/>
              <a:gd name="connsiteY6" fmla="*/ 1463390 h 1574726"/>
              <a:gd name="connsiteX7" fmla="*/ 1463390 w 1574726"/>
              <a:gd name="connsiteY7" fmla="*/ 1056788 h 1574726"/>
              <a:gd name="connsiteX8" fmla="*/ 1463390 w 1574726"/>
              <a:gd name="connsiteY8" fmla="*/ 517941 h 15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726" h="1574726">
                <a:moveTo>
                  <a:pt x="1463390" y="517941"/>
                </a:moveTo>
                <a:lnTo>
                  <a:pt x="1056788" y="111339"/>
                </a:lnTo>
                <a:cubicBezTo>
                  <a:pt x="907846" y="-37113"/>
                  <a:pt x="666883" y="-37113"/>
                  <a:pt x="517941" y="111339"/>
                </a:cubicBezTo>
                <a:lnTo>
                  <a:pt x="111339" y="517941"/>
                </a:lnTo>
                <a:cubicBezTo>
                  <a:pt x="-37113" y="666883"/>
                  <a:pt x="-37113" y="907846"/>
                  <a:pt x="111339" y="1056788"/>
                </a:cubicBezTo>
                <a:lnTo>
                  <a:pt x="517941" y="1463390"/>
                </a:lnTo>
                <a:cubicBezTo>
                  <a:pt x="666883" y="1611839"/>
                  <a:pt x="907846" y="1611839"/>
                  <a:pt x="1056788" y="1463390"/>
                </a:cubicBezTo>
                <a:lnTo>
                  <a:pt x="1463390" y="1056788"/>
                </a:lnTo>
                <a:cubicBezTo>
                  <a:pt x="1611839" y="907846"/>
                  <a:pt x="1611839" y="666883"/>
                  <a:pt x="1463390" y="517941"/>
                </a:cubicBezTo>
                <a:close/>
              </a:path>
            </a:pathLst>
          </a:custGeom>
          <a:solidFill>
            <a:srgbClr val="E44207"/>
          </a:solidFill>
          <a:ln w="9468" cap="flat">
            <a:noFill/>
            <a:prstDash val="solid"/>
            <a:miter/>
          </a:ln>
        </p:spPr>
        <p:txBody>
          <a:bodyPr rtlCol="0" anchor="ctr"/>
          <a:lstStyle/>
          <a:p>
            <a:endParaRPr lang="en-GB"/>
          </a:p>
        </p:txBody>
      </p:sp>
      <p:pic>
        <p:nvPicPr>
          <p:cNvPr id="16" name="Picture 15" descr="Shape&#10;&#10;Description automatically generated with medium confidence">
            <a:extLst>
              <a:ext uri="{FF2B5EF4-FFF2-40B4-BE49-F238E27FC236}">
                <a16:creationId xmlns:a16="http://schemas.microsoft.com/office/drawing/2014/main" id="{1449BFAE-AB26-AE4B-AAF5-18B3CCA78A90}"/>
              </a:ext>
            </a:extLst>
          </p:cNvPr>
          <p:cNvPicPr>
            <a:picLocks noChangeAspect="1"/>
          </p:cNvPicPr>
          <p:nvPr userDrawn="1"/>
        </p:nvPicPr>
        <p:blipFill>
          <a:blip r:embed="rId2"/>
          <a:stretch>
            <a:fillRect/>
          </a:stretch>
        </p:blipFill>
        <p:spPr>
          <a:xfrm>
            <a:off x="335665" y="143686"/>
            <a:ext cx="4152852" cy="1013784"/>
          </a:xfrm>
          <a:prstGeom prst="rect">
            <a:avLst/>
          </a:prstGeom>
        </p:spPr>
      </p:pic>
      <p:sp>
        <p:nvSpPr>
          <p:cNvPr id="17" name="Rectangle 16">
            <a:extLst>
              <a:ext uri="{FF2B5EF4-FFF2-40B4-BE49-F238E27FC236}">
                <a16:creationId xmlns:a16="http://schemas.microsoft.com/office/drawing/2014/main" id="{8B87D2DF-3E80-F949-8983-C5CA812B9BA2}"/>
              </a:ext>
            </a:extLst>
          </p:cNvPr>
          <p:cNvSpPr/>
          <p:nvPr userDrawn="1"/>
        </p:nvSpPr>
        <p:spPr>
          <a:xfrm>
            <a:off x="4478976" y="5166129"/>
            <a:ext cx="1250001" cy="1250001"/>
          </a:xfrm>
          <a:prstGeom prst="rect">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
        <p:nvSpPr>
          <p:cNvPr id="18" name="Freeform 17">
            <a:extLst>
              <a:ext uri="{FF2B5EF4-FFF2-40B4-BE49-F238E27FC236}">
                <a16:creationId xmlns:a16="http://schemas.microsoft.com/office/drawing/2014/main" id="{6DFB00F5-0A62-324B-89C7-2EAC8479375D}"/>
              </a:ext>
            </a:extLst>
          </p:cNvPr>
          <p:cNvSpPr/>
          <p:nvPr userDrawn="1"/>
        </p:nvSpPr>
        <p:spPr>
          <a:xfrm>
            <a:off x="11272426" y="5162373"/>
            <a:ext cx="1250002" cy="1250002"/>
          </a:xfrm>
          <a:custGeom>
            <a:avLst/>
            <a:gdLst>
              <a:gd name="connsiteX0" fmla="*/ 1126077 w 1574800"/>
              <a:gd name="connsiteY0" fmla="*/ 0 h 1574800"/>
              <a:gd name="connsiteX1" fmla="*/ 448723 w 1574800"/>
              <a:gd name="connsiteY1" fmla="*/ 0 h 1574800"/>
              <a:gd name="connsiteX2" fmla="*/ 0 w 1574800"/>
              <a:gd name="connsiteY2" fmla="*/ 448723 h 1574800"/>
              <a:gd name="connsiteX3" fmla="*/ 0 w 1574800"/>
              <a:gd name="connsiteY3" fmla="*/ 1126077 h 1574800"/>
              <a:gd name="connsiteX4" fmla="*/ 448723 w 1574800"/>
              <a:gd name="connsiteY4" fmla="*/ 1574800 h 1574800"/>
              <a:gd name="connsiteX5" fmla="*/ 1126077 w 1574800"/>
              <a:gd name="connsiteY5" fmla="*/ 1574800 h 1574800"/>
              <a:gd name="connsiteX6" fmla="*/ 1574800 w 1574800"/>
              <a:gd name="connsiteY6" fmla="*/ 1126077 h 1574800"/>
              <a:gd name="connsiteX7" fmla="*/ 1574800 w 1574800"/>
              <a:gd name="connsiteY7" fmla="*/ 448723 h 1574800"/>
              <a:gd name="connsiteX8" fmla="*/ 1126077 w 1574800"/>
              <a:gd name="connsiteY8" fmla="*/ 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800" h="1574800">
                <a:moveTo>
                  <a:pt x="1126077" y="0"/>
                </a:moveTo>
                <a:lnTo>
                  <a:pt x="448723" y="0"/>
                </a:lnTo>
                <a:cubicBezTo>
                  <a:pt x="201030" y="314"/>
                  <a:pt x="314" y="201030"/>
                  <a:pt x="0" y="448723"/>
                </a:cubicBezTo>
                <a:lnTo>
                  <a:pt x="0" y="1126077"/>
                </a:lnTo>
                <a:cubicBezTo>
                  <a:pt x="314" y="1373766"/>
                  <a:pt x="201030" y="1574487"/>
                  <a:pt x="448723" y="1574800"/>
                </a:cubicBezTo>
                <a:lnTo>
                  <a:pt x="1126077" y="1574800"/>
                </a:lnTo>
                <a:cubicBezTo>
                  <a:pt x="1373766" y="1574487"/>
                  <a:pt x="1574487" y="1373766"/>
                  <a:pt x="1574800" y="1126077"/>
                </a:cubicBezTo>
                <a:lnTo>
                  <a:pt x="1574800" y="448723"/>
                </a:lnTo>
                <a:cubicBezTo>
                  <a:pt x="1574487" y="201030"/>
                  <a:pt x="1373766" y="314"/>
                  <a:pt x="1126077" y="0"/>
                </a:cubicBezTo>
                <a:close/>
              </a:path>
            </a:pathLst>
          </a:custGeom>
          <a:solidFill>
            <a:srgbClr val="FB9A20"/>
          </a:solidFill>
          <a:ln w="946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D2B8394E-889B-4549-ADB1-08CD21527061}"/>
              </a:ext>
            </a:extLst>
          </p:cNvPr>
          <p:cNvSpPr/>
          <p:nvPr userDrawn="1"/>
        </p:nvSpPr>
        <p:spPr>
          <a:xfrm>
            <a:off x="7205923" y="5162373"/>
            <a:ext cx="3957802" cy="1246910"/>
          </a:xfrm>
          <a:custGeom>
            <a:avLst/>
            <a:gdLst>
              <a:gd name="connsiteX0" fmla="*/ 2871254 w 2936692"/>
              <a:gd name="connsiteY0" fmla="*/ 304335 h 925208"/>
              <a:gd name="connsiteX1" fmla="*/ 2632380 w 2936692"/>
              <a:gd name="connsiteY1" fmla="*/ 65465 h 925208"/>
              <a:gd name="connsiteX2" fmla="*/ 2474397 w 2936692"/>
              <a:gd name="connsiteY2" fmla="*/ 0 h 925208"/>
              <a:gd name="connsiteX3" fmla="*/ 462582 w 2936692"/>
              <a:gd name="connsiteY3" fmla="*/ 0 h 925208"/>
              <a:gd name="connsiteX4" fmla="*/ 304314 w 2936692"/>
              <a:gd name="connsiteY4" fmla="*/ 65465 h 925208"/>
              <a:gd name="connsiteX5" fmla="*/ 65440 w 2936692"/>
              <a:gd name="connsiteY5" fmla="*/ 304335 h 925208"/>
              <a:gd name="connsiteX6" fmla="*/ 65440 w 2936692"/>
              <a:gd name="connsiteY6" fmla="*/ 620873 h 925208"/>
              <a:gd name="connsiteX7" fmla="*/ 304314 w 2936692"/>
              <a:gd name="connsiteY7" fmla="*/ 859744 h 925208"/>
              <a:gd name="connsiteX8" fmla="*/ 462582 w 2936692"/>
              <a:gd name="connsiteY8" fmla="*/ 925208 h 925208"/>
              <a:gd name="connsiteX9" fmla="*/ 2474492 w 2936692"/>
              <a:gd name="connsiteY9" fmla="*/ 925208 h 925208"/>
              <a:gd name="connsiteX10" fmla="*/ 2632380 w 2936692"/>
              <a:gd name="connsiteY10" fmla="*/ 859744 h 925208"/>
              <a:gd name="connsiteX11" fmla="*/ 2871254 w 2936692"/>
              <a:gd name="connsiteY11" fmla="*/ 620873 h 925208"/>
              <a:gd name="connsiteX12" fmla="*/ 2871254 w 2936692"/>
              <a:gd name="connsiteY12" fmla="*/ 304335 h 92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692" h="925208">
                <a:moveTo>
                  <a:pt x="2871254" y="304335"/>
                </a:moveTo>
                <a:lnTo>
                  <a:pt x="2632380" y="65465"/>
                </a:lnTo>
                <a:cubicBezTo>
                  <a:pt x="2590568" y="23547"/>
                  <a:pt x="2533707" y="-17"/>
                  <a:pt x="2474397" y="0"/>
                </a:cubicBezTo>
                <a:lnTo>
                  <a:pt x="462582" y="0"/>
                </a:lnTo>
                <a:cubicBezTo>
                  <a:pt x="403175" y="-82"/>
                  <a:pt x="346197" y="23486"/>
                  <a:pt x="304314" y="65465"/>
                </a:cubicBezTo>
                <a:lnTo>
                  <a:pt x="65440" y="304335"/>
                </a:lnTo>
                <a:cubicBezTo>
                  <a:pt x="-21813" y="391938"/>
                  <a:pt x="-21813" y="533270"/>
                  <a:pt x="65440" y="620873"/>
                </a:cubicBezTo>
                <a:lnTo>
                  <a:pt x="304314" y="859744"/>
                </a:lnTo>
                <a:cubicBezTo>
                  <a:pt x="346167" y="901768"/>
                  <a:pt x="403164" y="925343"/>
                  <a:pt x="462582" y="925208"/>
                </a:cubicBezTo>
                <a:lnTo>
                  <a:pt x="2474492" y="925208"/>
                </a:lnTo>
                <a:cubicBezTo>
                  <a:pt x="2533774" y="925232"/>
                  <a:pt x="2590615" y="901666"/>
                  <a:pt x="2632380" y="859744"/>
                </a:cubicBezTo>
                <a:lnTo>
                  <a:pt x="2871254" y="620873"/>
                </a:lnTo>
                <a:cubicBezTo>
                  <a:pt x="2958505" y="533270"/>
                  <a:pt x="2958505" y="391938"/>
                  <a:pt x="2871254" y="304335"/>
                </a:cubicBezTo>
                <a:close/>
              </a:path>
            </a:pathLst>
          </a:custGeom>
          <a:solidFill>
            <a:srgbClr val="FFD76E"/>
          </a:solidFill>
          <a:ln w="9494"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36CC5A4-0651-F94B-BF05-90DBA068D38B}"/>
              </a:ext>
            </a:extLst>
          </p:cNvPr>
          <p:cNvSpPr/>
          <p:nvPr userDrawn="1"/>
        </p:nvSpPr>
        <p:spPr>
          <a:xfrm>
            <a:off x="7201140" y="5162373"/>
            <a:ext cx="3967367" cy="1253757"/>
          </a:xfrm>
          <a:custGeom>
            <a:avLst/>
            <a:gdLst>
              <a:gd name="connsiteX0" fmla="*/ 2468486 w 2933700"/>
              <a:gd name="connsiteY0" fmla="*/ 0 h 927100"/>
              <a:gd name="connsiteX1" fmla="*/ 465215 w 2933700"/>
              <a:gd name="connsiteY1" fmla="*/ 0 h 927100"/>
              <a:gd name="connsiteX2" fmla="*/ 0 w 2933700"/>
              <a:gd name="connsiteY2" fmla="*/ 463550 h 927100"/>
              <a:gd name="connsiteX3" fmla="*/ 0 w 2933700"/>
              <a:gd name="connsiteY3" fmla="*/ 463550 h 927100"/>
              <a:gd name="connsiteX4" fmla="*/ 465215 w 2933700"/>
              <a:gd name="connsiteY4" fmla="*/ 927100 h 927100"/>
              <a:gd name="connsiteX5" fmla="*/ 2468486 w 2933700"/>
              <a:gd name="connsiteY5" fmla="*/ 927100 h 927100"/>
              <a:gd name="connsiteX6" fmla="*/ 2933700 w 2933700"/>
              <a:gd name="connsiteY6" fmla="*/ 463550 h 927100"/>
              <a:gd name="connsiteX7" fmla="*/ 2933700 w 2933700"/>
              <a:gd name="connsiteY7" fmla="*/ 463550 h 927100"/>
              <a:gd name="connsiteX8" fmla="*/ 2468486 w 2933700"/>
              <a:gd name="connsiteY8" fmla="*/ 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3700" h="927100">
                <a:moveTo>
                  <a:pt x="2468486" y="0"/>
                </a:moveTo>
                <a:lnTo>
                  <a:pt x="465215" y="0"/>
                </a:lnTo>
                <a:cubicBezTo>
                  <a:pt x="208283" y="0"/>
                  <a:pt x="0" y="207538"/>
                  <a:pt x="0" y="463550"/>
                </a:cubicBezTo>
                <a:lnTo>
                  <a:pt x="0" y="463550"/>
                </a:lnTo>
                <a:cubicBezTo>
                  <a:pt x="0" y="719562"/>
                  <a:pt x="208283" y="927100"/>
                  <a:pt x="465215" y="927100"/>
                </a:cubicBezTo>
                <a:lnTo>
                  <a:pt x="2468486" y="927100"/>
                </a:lnTo>
                <a:cubicBezTo>
                  <a:pt x="2725417" y="927100"/>
                  <a:pt x="2933700" y="719562"/>
                  <a:pt x="2933700" y="463550"/>
                </a:cubicBezTo>
                <a:lnTo>
                  <a:pt x="2933700" y="463550"/>
                </a:lnTo>
                <a:cubicBezTo>
                  <a:pt x="2933700" y="207538"/>
                  <a:pt x="2725417" y="0"/>
                  <a:pt x="2468486" y="0"/>
                </a:cubicBezTo>
                <a:close/>
              </a:path>
            </a:pathLst>
          </a:custGeom>
          <a:solidFill>
            <a:schemeClr val="accent1"/>
          </a:solidFill>
          <a:ln w="9494"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B81AF6E0-1B51-9647-B329-EBBD1F523690}"/>
              </a:ext>
            </a:extLst>
          </p:cNvPr>
          <p:cNvSpPr/>
          <p:nvPr userDrawn="1"/>
        </p:nvSpPr>
        <p:spPr>
          <a:xfrm>
            <a:off x="5840087" y="5166187"/>
            <a:ext cx="1249943" cy="1249943"/>
          </a:xfrm>
          <a:custGeom>
            <a:avLst/>
            <a:gdLst>
              <a:gd name="connsiteX0" fmla="*/ 1463390 w 1574726"/>
              <a:gd name="connsiteY0" fmla="*/ 517941 h 1574726"/>
              <a:gd name="connsiteX1" fmla="*/ 1056788 w 1574726"/>
              <a:gd name="connsiteY1" fmla="*/ 111339 h 1574726"/>
              <a:gd name="connsiteX2" fmla="*/ 517941 w 1574726"/>
              <a:gd name="connsiteY2" fmla="*/ 111339 h 1574726"/>
              <a:gd name="connsiteX3" fmla="*/ 111339 w 1574726"/>
              <a:gd name="connsiteY3" fmla="*/ 517941 h 1574726"/>
              <a:gd name="connsiteX4" fmla="*/ 111339 w 1574726"/>
              <a:gd name="connsiteY4" fmla="*/ 1056788 h 1574726"/>
              <a:gd name="connsiteX5" fmla="*/ 517941 w 1574726"/>
              <a:gd name="connsiteY5" fmla="*/ 1463390 h 1574726"/>
              <a:gd name="connsiteX6" fmla="*/ 1056788 w 1574726"/>
              <a:gd name="connsiteY6" fmla="*/ 1463390 h 1574726"/>
              <a:gd name="connsiteX7" fmla="*/ 1463390 w 1574726"/>
              <a:gd name="connsiteY7" fmla="*/ 1056788 h 1574726"/>
              <a:gd name="connsiteX8" fmla="*/ 1463390 w 1574726"/>
              <a:gd name="connsiteY8" fmla="*/ 517941 h 15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726" h="1574726">
                <a:moveTo>
                  <a:pt x="1463390" y="517941"/>
                </a:moveTo>
                <a:lnTo>
                  <a:pt x="1056788" y="111339"/>
                </a:lnTo>
                <a:cubicBezTo>
                  <a:pt x="907846" y="-37113"/>
                  <a:pt x="666883" y="-37113"/>
                  <a:pt x="517941" y="111339"/>
                </a:cubicBezTo>
                <a:lnTo>
                  <a:pt x="111339" y="517941"/>
                </a:lnTo>
                <a:cubicBezTo>
                  <a:pt x="-37113" y="666883"/>
                  <a:pt x="-37113" y="907846"/>
                  <a:pt x="111339" y="1056788"/>
                </a:cubicBezTo>
                <a:lnTo>
                  <a:pt x="517941" y="1463390"/>
                </a:lnTo>
                <a:cubicBezTo>
                  <a:pt x="666883" y="1611839"/>
                  <a:pt x="907846" y="1611839"/>
                  <a:pt x="1056788" y="1463390"/>
                </a:cubicBezTo>
                <a:lnTo>
                  <a:pt x="1463390" y="1056788"/>
                </a:lnTo>
                <a:cubicBezTo>
                  <a:pt x="1611839" y="907846"/>
                  <a:pt x="1611839" y="666883"/>
                  <a:pt x="1463390" y="517941"/>
                </a:cubicBezTo>
                <a:close/>
              </a:path>
            </a:pathLst>
          </a:custGeom>
          <a:solidFill>
            <a:srgbClr val="E44207"/>
          </a:solidFill>
          <a:ln w="9468" cap="flat">
            <a:noFill/>
            <a:prstDash val="solid"/>
            <a:miter/>
          </a:ln>
        </p:spPr>
        <p:txBody>
          <a:bodyPr rtlCol="0" anchor="ctr"/>
          <a:lstStyle/>
          <a:p>
            <a:endParaRPr lang="en-GB"/>
          </a:p>
        </p:txBody>
      </p:sp>
    </p:spTree>
    <p:extLst>
      <p:ext uri="{BB962C8B-B14F-4D97-AF65-F5344CB8AC3E}">
        <p14:creationId xmlns:p14="http://schemas.microsoft.com/office/powerpoint/2010/main" val="119173870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intro">
    <p:spTree>
      <p:nvGrpSpPr>
        <p:cNvPr id="1" name=""/>
        <p:cNvGrpSpPr/>
        <p:nvPr/>
      </p:nvGrpSpPr>
      <p:grpSpPr>
        <a:xfrm>
          <a:off x="0" y="0"/>
          <a:ext cx="0" cy="0"/>
          <a:chOff x="0" y="0"/>
          <a:chExt cx="0" cy="0"/>
        </a:xfrm>
      </p:grpSpPr>
      <p:sp>
        <p:nvSpPr>
          <p:cNvPr id="6" name="Content Middle"/>
          <p:cNvSpPr>
            <a:spLocks noGrp="1"/>
          </p:cNvSpPr>
          <p:nvPr>
            <p:ph sz="quarter" idx="12"/>
          </p:nvPr>
        </p:nvSpPr>
        <p:spPr>
          <a:xfrm>
            <a:off x="581025" y="2156059"/>
            <a:ext cx="3286034" cy="4244741"/>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Title">
            <a:extLst>
              <a:ext uri="{FF2B5EF4-FFF2-40B4-BE49-F238E27FC236}">
                <a16:creationId xmlns:a16="http://schemas.microsoft.com/office/drawing/2014/main" id="{36E22A60-72A5-6A42-B0A2-1DA81D24740F}"/>
              </a:ext>
            </a:extLst>
          </p:cNvPr>
          <p:cNvSpPr>
            <a:spLocks noGrp="1"/>
          </p:cNvSpPr>
          <p:nvPr>
            <p:ph type="title" hasCustomPrompt="1"/>
          </p:nvPr>
        </p:nvSpPr>
        <p:spPr>
          <a:xfrm>
            <a:off x="581025" y="913338"/>
            <a:ext cx="3286125" cy="863299"/>
          </a:xfrm>
        </p:spPr>
        <p:txBody>
          <a:bodyPr/>
          <a:lstStyle>
            <a:lvl1pPr>
              <a:defRPr sz="3200" b="1" i="0">
                <a:latin typeface="Proxima Nova" panose="02000506030000020004" pitchFamily="2" charset="0"/>
              </a:defRPr>
            </a:lvl1pPr>
          </a:lstStyle>
          <a:p>
            <a:r>
              <a:rPr lang="en-US" dirty="0"/>
              <a:t>Slide heading</a:t>
            </a:r>
            <a:endParaRPr dirty="0"/>
          </a:p>
        </p:txBody>
      </p:sp>
    </p:spTree>
    <p:extLst>
      <p:ext uri="{BB962C8B-B14F-4D97-AF65-F5344CB8AC3E}">
        <p14:creationId xmlns:p14="http://schemas.microsoft.com/office/powerpoint/2010/main" val="940717462"/>
      </p:ext>
    </p:extLst>
  </p:cSld>
  <p:clrMapOvr>
    <a:masterClrMapping/>
  </p:clrMapOvr>
  <p:extLst>
    <p:ext uri="{DCECCB84-F9BA-43D5-87BE-67443E8EF086}">
      <p15:sldGuideLst xmlns:p15="http://schemas.microsoft.com/office/powerpoint/2012/main">
        <p15:guide id="2" pos="2436">
          <p15:clr>
            <a:srgbClr val="FBAE40"/>
          </p15:clr>
        </p15:guide>
        <p15:guide id="3" pos="2805">
          <p15:clr>
            <a:srgbClr val="FBAE40"/>
          </p15:clr>
        </p15:guide>
        <p15:guide id="4" pos="4875">
          <p15:clr>
            <a:srgbClr val="FBAE40"/>
          </p15:clr>
        </p15:guide>
        <p15:guide id="5" pos="5244">
          <p15:clr>
            <a:srgbClr val="FBAE40"/>
          </p15:clr>
        </p15:guide>
        <p15:guide id="6" orient="horz" pos="57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6E22A60-72A5-6A42-B0A2-1DA81D24740F}"/>
              </a:ext>
            </a:extLst>
          </p:cNvPr>
          <p:cNvSpPr>
            <a:spLocks noGrp="1"/>
          </p:cNvSpPr>
          <p:nvPr>
            <p:ph type="title" hasCustomPrompt="1"/>
          </p:nvPr>
        </p:nvSpPr>
        <p:spPr>
          <a:xfrm>
            <a:off x="581025" y="913338"/>
            <a:ext cx="3286125" cy="863299"/>
          </a:xfrm>
        </p:spPr>
        <p:txBody>
          <a:bodyPr/>
          <a:lstStyle>
            <a:lvl1pPr>
              <a:defRPr sz="3200" b="1" i="0">
                <a:latin typeface="Proxima Nova" panose="02000506030000020004" pitchFamily="2" charset="0"/>
              </a:defRPr>
            </a:lvl1pPr>
          </a:lstStyle>
          <a:p>
            <a:r>
              <a:rPr lang="en-US" dirty="0"/>
              <a:t>Slide heading</a:t>
            </a:r>
            <a:endParaRPr dirty="0"/>
          </a:p>
        </p:txBody>
      </p:sp>
    </p:spTree>
    <p:extLst>
      <p:ext uri="{BB962C8B-B14F-4D97-AF65-F5344CB8AC3E}">
        <p14:creationId xmlns:p14="http://schemas.microsoft.com/office/powerpoint/2010/main" val="1140406657"/>
      </p:ext>
    </p:extLst>
  </p:cSld>
  <p:clrMapOvr>
    <a:masterClrMapping/>
  </p:clrMapOvr>
  <p:extLst>
    <p:ext uri="{DCECCB84-F9BA-43D5-87BE-67443E8EF086}">
      <p15:sldGuideLst xmlns:p15="http://schemas.microsoft.com/office/powerpoint/2012/main">
        <p15:guide id="4" orient="horz" pos="572" userDrawn="1">
          <p15:clr>
            <a:srgbClr val="FBAE40"/>
          </p15:clr>
        </p15:guide>
        <p15:guide id="5" pos="2434" userDrawn="1">
          <p15:clr>
            <a:srgbClr val="FBAE40"/>
          </p15:clr>
        </p15:guide>
        <p15:guide id="6" pos="279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Quote_cream">
    <p:bg>
      <p:bgPr>
        <a:solidFill>
          <a:schemeClr val="accent4"/>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115668" y="1989138"/>
            <a:ext cx="6059832" cy="4411662"/>
          </a:xfrm>
        </p:spPr>
        <p:txBody>
          <a:bodyPr/>
          <a:lstStyle>
            <a:lvl1pPr>
              <a:defRPr sz="3200" b="0" i="0">
                <a:solidFill>
                  <a:schemeClr val="accent1"/>
                </a:solidFill>
                <a:latin typeface="Proxima Nova" panose="02000506030000020004" pitchFamily="2" charset="0"/>
              </a:defRPr>
            </a:lvl1pPr>
          </a:lstStyle>
          <a:p>
            <a:r>
              <a:rPr lang="en-US" dirty="0"/>
              <a:t>Insert quote text</a:t>
            </a:r>
            <a:endParaRPr dirty="0"/>
          </a:p>
        </p:txBody>
      </p:sp>
      <p:sp>
        <p:nvSpPr>
          <p:cNvPr id="3" name="Content"/>
          <p:cNvSpPr>
            <a:spLocks noGrp="1"/>
          </p:cNvSpPr>
          <p:nvPr>
            <p:ph idx="11" hasCustomPrompt="1"/>
          </p:nvPr>
        </p:nvSpPr>
        <p:spPr>
          <a:xfrm>
            <a:off x="7535863" y="1989138"/>
            <a:ext cx="4087142" cy="4411662"/>
          </a:xfrm>
        </p:spPr>
        <p:txBody>
          <a:bodyPr/>
          <a:lstStyle>
            <a:lvl1pPr>
              <a:defRPr sz="2000"/>
            </a:lvl1pPr>
            <a:lvl2pPr>
              <a:defRPr sz="2000"/>
            </a:lvl2pPr>
            <a:lvl3pPr>
              <a:defRPr sz="2000"/>
            </a:lvl3pPr>
            <a:lvl4pPr>
              <a:defRPr sz="1800"/>
            </a:lvl4pPr>
            <a:lvl5pPr>
              <a:defRPr sz="1600"/>
            </a:lvl5pPr>
          </a:lstStyle>
          <a:p>
            <a:pPr lvl="0"/>
            <a:r>
              <a:rPr lang="en-US" dirty="0"/>
              <a:t>Attribute Name</a:t>
            </a:r>
          </a:p>
          <a:p>
            <a:pPr lvl="0"/>
            <a:r>
              <a:rPr lang="en-US" dirty="0"/>
              <a:t>Date</a:t>
            </a:r>
            <a:endParaRPr dirty="0"/>
          </a:p>
        </p:txBody>
      </p:sp>
      <p:sp>
        <p:nvSpPr>
          <p:cNvPr id="4" name="TextBox 3">
            <a:extLst>
              <a:ext uri="{FF2B5EF4-FFF2-40B4-BE49-F238E27FC236}">
                <a16:creationId xmlns:a16="http://schemas.microsoft.com/office/drawing/2014/main" id="{D7F62FB9-5BE7-5346-A09E-67978A1ACC3D}"/>
              </a:ext>
            </a:extLst>
          </p:cNvPr>
          <p:cNvSpPr txBox="1"/>
          <p:nvPr/>
        </p:nvSpPr>
        <p:spPr>
          <a:xfrm>
            <a:off x="546942" y="1682970"/>
            <a:ext cx="462987" cy="1231106"/>
          </a:xfrm>
          <a:prstGeom prst="rect">
            <a:avLst/>
          </a:prstGeom>
          <a:noFill/>
        </p:spPr>
        <p:txBody>
          <a:bodyPr wrap="square" lIns="0" tIns="0" rIns="0" bIns="0" rtlCol="0">
            <a:spAutoFit/>
          </a:bodyPr>
          <a:lstStyle/>
          <a:p>
            <a:pPr algn="l"/>
            <a:r>
              <a:rPr lang="en-GB" sz="8000" b="0" i="0" kern="0" dirty="0">
                <a:solidFill>
                  <a:schemeClr val="accent1"/>
                </a:solidFill>
                <a:latin typeface="Proxima Nova" panose="02000506030000020004" pitchFamily="2" charset="0"/>
              </a:rPr>
              <a:t>“</a:t>
            </a:r>
          </a:p>
        </p:txBody>
      </p:sp>
      <p:sp>
        <p:nvSpPr>
          <p:cNvPr id="5" name="TextBox 4">
            <a:extLst>
              <a:ext uri="{FF2B5EF4-FFF2-40B4-BE49-F238E27FC236}">
                <a16:creationId xmlns:a16="http://schemas.microsoft.com/office/drawing/2014/main" id="{766747E3-AB33-ED43-AE04-942C9868B98F}"/>
              </a:ext>
            </a:extLst>
          </p:cNvPr>
          <p:cNvSpPr txBox="1"/>
          <p:nvPr userDrawn="1"/>
        </p:nvSpPr>
        <p:spPr>
          <a:xfrm>
            <a:off x="546942" y="1682970"/>
            <a:ext cx="462987" cy="1231106"/>
          </a:xfrm>
          <a:prstGeom prst="rect">
            <a:avLst/>
          </a:prstGeom>
          <a:noFill/>
        </p:spPr>
        <p:txBody>
          <a:bodyPr wrap="square" lIns="0" tIns="0" rIns="0" bIns="0" rtlCol="0">
            <a:spAutoFit/>
          </a:bodyPr>
          <a:lstStyle/>
          <a:p>
            <a:pPr algn="l"/>
            <a:r>
              <a:rPr lang="en-GB" sz="8000" b="0" i="0" kern="0" dirty="0">
                <a:solidFill>
                  <a:schemeClr val="accent1"/>
                </a:solidFill>
                <a:latin typeface="Proxima Nova" panose="02000506030000020004" pitchFamily="2" charset="0"/>
              </a:rPr>
              <a:t>“</a:t>
            </a:r>
          </a:p>
        </p:txBody>
      </p:sp>
    </p:spTree>
    <p:extLst>
      <p:ext uri="{BB962C8B-B14F-4D97-AF65-F5344CB8AC3E}">
        <p14:creationId xmlns:p14="http://schemas.microsoft.com/office/powerpoint/2010/main" val="987324579"/>
      </p:ext>
    </p:extLst>
  </p:cSld>
  <p:clrMapOvr>
    <a:masterClrMapping/>
  </p:clrMapOvr>
  <p:extLst>
    <p:ext uri="{DCECCB84-F9BA-43D5-87BE-67443E8EF086}">
      <p15:sldGuideLst xmlns:p15="http://schemas.microsoft.com/office/powerpoint/2012/main">
        <p15:guide id="4" orient="horz" pos="1253" userDrawn="1">
          <p15:clr>
            <a:srgbClr val="FBAE40"/>
          </p15:clr>
        </p15:guide>
        <p15:guide id="5" pos="4520" userDrawn="1">
          <p15:clr>
            <a:srgbClr val="FBAE40"/>
          </p15:clr>
        </p15:guide>
        <p15:guide id="6" pos="474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Quote_blue">
    <p:bg>
      <p:bgPr>
        <a:solidFill>
          <a:schemeClr val="accent5"/>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115668" y="1989138"/>
            <a:ext cx="6059832" cy="4411662"/>
          </a:xfrm>
        </p:spPr>
        <p:txBody>
          <a:bodyPr/>
          <a:lstStyle>
            <a:lvl1pPr>
              <a:defRPr sz="3200" b="0" i="0">
                <a:solidFill>
                  <a:schemeClr val="accent2"/>
                </a:solidFill>
                <a:latin typeface="Proxima Nova" panose="02000506030000020004" pitchFamily="2" charset="0"/>
              </a:defRPr>
            </a:lvl1pPr>
          </a:lstStyle>
          <a:p>
            <a:r>
              <a:rPr lang="en-US" dirty="0"/>
              <a:t>Insert quote text</a:t>
            </a:r>
            <a:endParaRPr dirty="0"/>
          </a:p>
        </p:txBody>
      </p:sp>
      <p:sp>
        <p:nvSpPr>
          <p:cNvPr id="3" name="Content"/>
          <p:cNvSpPr>
            <a:spLocks noGrp="1"/>
          </p:cNvSpPr>
          <p:nvPr>
            <p:ph idx="11" hasCustomPrompt="1"/>
          </p:nvPr>
        </p:nvSpPr>
        <p:spPr>
          <a:xfrm>
            <a:off x="7535863" y="1989138"/>
            <a:ext cx="4087142" cy="4411662"/>
          </a:xfrm>
        </p:spPr>
        <p:txBody>
          <a:bodyPr/>
          <a:lstStyle>
            <a:lvl1pPr>
              <a:defRPr sz="2000"/>
            </a:lvl1pPr>
            <a:lvl2pPr>
              <a:defRPr sz="2000"/>
            </a:lvl2pPr>
            <a:lvl3pPr>
              <a:defRPr sz="2000"/>
            </a:lvl3pPr>
            <a:lvl4pPr>
              <a:defRPr sz="1800"/>
            </a:lvl4pPr>
            <a:lvl5pPr>
              <a:defRPr sz="1600"/>
            </a:lvl5pPr>
          </a:lstStyle>
          <a:p>
            <a:pPr lvl="0"/>
            <a:r>
              <a:rPr lang="en-US" dirty="0"/>
              <a:t>Attribute Name</a:t>
            </a:r>
          </a:p>
          <a:p>
            <a:pPr lvl="0"/>
            <a:r>
              <a:rPr lang="en-US" dirty="0"/>
              <a:t>Date</a:t>
            </a:r>
            <a:endParaRPr dirty="0"/>
          </a:p>
        </p:txBody>
      </p:sp>
      <p:sp>
        <p:nvSpPr>
          <p:cNvPr id="4" name="TextBox 3">
            <a:extLst>
              <a:ext uri="{FF2B5EF4-FFF2-40B4-BE49-F238E27FC236}">
                <a16:creationId xmlns:a16="http://schemas.microsoft.com/office/drawing/2014/main" id="{D7F62FB9-5BE7-5346-A09E-67978A1ACC3D}"/>
              </a:ext>
            </a:extLst>
          </p:cNvPr>
          <p:cNvSpPr txBox="1"/>
          <p:nvPr/>
        </p:nvSpPr>
        <p:spPr>
          <a:xfrm>
            <a:off x="546942" y="1682970"/>
            <a:ext cx="462987" cy="1231106"/>
          </a:xfrm>
          <a:prstGeom prst="rect">
            <a:avLst/>
          </a:prstGeom>
          <a:noFill/>
        </p:spPr>
        <p:txBody>
          <a:bodyPr wrap="square" lIns="0" tIns="0" rIns="0" bIns="0" rtlCol="0">
            <a:spAutoFit/>
          </a:bodyPr>
          <a:lstStyle/>
          <a:p>
            <a:pPr algn="l"/>
            <a:r>
              <a:rPr lang="en-GB" sz="8000" b="0" i="0" kern="0" dirty="0">
                <a:solidFill>
                  <a:schemeClr val="accent2"/>
                </a:solidFill>
                <a:latin typeface="Proxima Nova" panose="02000506030000020004" pitchFamily="2" charset="0"/>
              </a:rPr>
              <a:t>“</a:t>
            </a:r>
          </a:p>
        </p:txBody>
      </p:sp>
      <p:sp>
        <p:nvSpPr>
          <p:cNvPr id="5" name="TextBox 4">
            <a:extLst>
              <a:ext uri="{FF2B5EF4-FFF2-40B4-BE49-F238E27FC236}">
                <a16:creationId xmlns:a16="http://schemas.microsoft.com/office/drawing/2014/main" id="{5AD96982-E8A7-DF4B-8F9A-39CAC27E49B3}"/>
              </a:ext>
            </a:extLst>
          </p:cNvPr>
          <p:cNvSpPr txBox="1"/>
          <p:nvPr userDrawn="1"/>
        </p:nvSpPr>
        <p:spPr>
          <a:xfrm>
            <a:off x="546942" y="1682970"/>
            <a:ext cx="462987" cy="1231106"/>
          </a:xfrm>
          <a:prstGeom prst="rect">
            <a:avLst/>
          </a:prstGeom>
          <a:noFill/>
        </p:spPr>
        <p:txBody>
          <a:bodyPr wrap="square" lIns="0" tIns="0" rIns="0" bIns="0" rtlCol="0">
            <a:spAutoFit/>
          </a:bodyPr>
          <a:lstStyle/>
          <a:p>
            <a:pPr algn="l"/>
            <a:r>
              <a:rPr lang="en-GB" sz="8000" b="0" i="0" kern="0" dirty="0">
                <a:solidFill>
                  <a:schemeClr val="accent2"/>
                </a:solidFill>
                <a:latin typeface="Proxima Nova" panose="02000506030000020004" pitchFamily="2" charset="0"/>
              </a:rPr>
              <a:t>“</a:t>
            </a:r>
          </a:p>
        </p:txBody>
      </p:sp>
    </p:spTree>
    <p:extLst>
      <p:ext uri="{BB962C8B-B14F-4D97-AF65-F5344CB8AC3E}">
        <p14:creationId xmlns:p14="http://schemas.microsoft.com/office/powerpoint/2010/main" val="2660726369"/>
      </p:ext>
    </p:extLst>
  </p:cSld>
  <p:clrMapOvr>
    <a:masterClrMapping/>
  </p:clrMapOvr>
  <p:extLst>
    <p:ext uri="{DCECCB84-F9BA-43D5-87BE-67443E8EF086}">
      <p15:sldGuideLst xmlns:p15="http://schemas.microsoft.com/office/powerpoint/2012/main">
        <p15:guide id="4" orient="horz" pos="1253" userDrawn="1">
          <p15:clr>
            <a:srgbClr val="FBAE40"/>
          </p15:clr>
        </p15:guide>
        <p15:guide id="5" pos="4520" userDrawn="1">
          <p15:clr>
            <a:srgbClr val="FBAE40"/>
          </p15:clr>
        </p15:guide>
        <p15:guide id="6" pos="474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Quote_pink">
    <p:bg>
      <p:bgPr>
        <a:solidFill>
          <a:schemeClr val="accent6"/>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115668" y="1989138"/>
            <a:ext cx="6059832" cy="4411662"/>
          </a:xfrm>
        </p:spPr>
        <p:txBody>
          <a:bodyPr/>
          <a:lstStyle>
            <a:lvl1pPr>
              <a:defRPr sz="3200" b="0" i="0">
                <a:solidFill>
                  <a:schemeClr val="accent3"/>
                </a:solidFill>
                <a:latin typeface="Proxima Nova" panose="02000506030000020004" pitchFamily="2" charset="0"/>
              </a:defRPr>
            </a:lvl1pPr>
          </a:lstStyle>
          <a:p>
            <a:r>
              <a:rPr lang="en-US" dirty="0"/>
              <a:t>Insert quote text</a:t>
            </a:r>
            <a:endParaRPr dirty="0"/>
          </a:p>
        </p:txBody>
      </p:sp>
      <p:sp>
        <p:nvSpPr>
          <p:cNvPr id="3" name="Content"/>
          <p:cNvSpPr>
            <a:spLocks noGrp="1"/>
          </p:cNvSpPr>
          <p:nvPr>
            <p:ph idx="11" hasCustomPrompt="1"/>
          </p:nvPr>
        </p:nvSpPr>
        <p:spPr>
          <a:xfrm>
            <a:off x="7535863" y="1989138"/>
            <a:ext cx="4087142" cy="4411662"/>
          </a:xfrm>
        </p:spPr>
        <p:txBody>
          <a:bodyPr/>
          <a:lstStyle>
            <a:lvl1pPr>
              <a:defRPr sz="2000"/>
            </a:lvl1pPr>
            <a:lvl2pPr>
              <a:defRPr sz="2000"/>
            </a:lvl2pPr>
            <a:lvl3pPr>
              <a:defRPr sz="2000"/>
            </a:lvl3pPr>
            <a:lvl4pPr>
              <a:defRPr sz="1800"/>
            </a:lvl4pPr>
            <a:lvl5pPr>
              <a:defRPr sz="1600"/>
            </a:lvl5pPr>
          </a:lstStyle>
          <a:p>
            <a:pPr lvl="0"/>
            <a:r>
              <a:rPr lang="en-US" dirty="0"/>
              <a:t>Attribute Name</a:t>
            </a:r>
          </a:p>
          <a:p>
            <a:pPr lvl="0"/>
            <a:r>
              <a:rPr lang="en-US" dirty="0"/>
              <a:t>Date</a:t>
            </a:r>
            <a:endParaRPr dirty="0"/>
          </a:p>
        </p:txBody>
      </p:sp>
      <p:sp>
        <p:nvSpPr>
          <p:cNvPr id="4" name="TextBox 3">
            <a:extLst>
              <a:ext uri="{FF2B5EF4-FFF2-40B4-BE49-F238E27FC236}">
                <a16:creationId xmlns:a16="http://schemas.microsoft.com/office/drawing/2014/main" id="{D7F62FB9-5BE7-5346-A09E-67978A1ACC3D}"/>
              </a:ext>
            </a:extLst>
          </p:cNvPr>
          <p:cNvSpPr txBox="1"/>
          <p:nvPr/>
        </p:nvSpPr>
        <p:spPr>
          <a:xfrm>
            <a:off x="546942" y="1682970"/>
            <a:ext cx="462987" cy="1231106"/>
          </a:xfrm>
          <a:prstGeom prst="rect">
            <a:avLst/>
          </a:prstGeom>
          <a:noFill/>
        </p:spPr>
        <p:txBody>
          <a:bodyPr wrap="square" lIns="0" tIns="0" rIns="0" bIns="0" rtlCol="0">
            <a:spAutoFit/>
          </a:bodyPr>
          <a:lstStyle/>
          <a:p>
            <a:pPr algn="l"/>
            <a:r>
              <a:rPr lang="en-GB" sz="8000" b="0" i="0" kern="0" dirty="0">
                <a:solidFill>
                  <a:schemeClr val="accent3"/>
                </a:solidFill>
                <a:latin typeface="Proxima Nova" panose="02000506030000020004" pitchFamily="2" charset="0"/>
              </a:rPr>
              <a:t>“</a:t>
            </a:r>
          </a:p>
        </p:txBody>
      </p:sp>
      <p:sp>
        <p:nvSpPr>
          <p:cNvPr id="5" name="TextBox 4">
            <a:extLst>
              <a:ext uri="{FF2B5EF4-FFF2-40B4-BE49-F238E27FC236}">
                <a16:creationId xmlns:a16="http://schemas.microsoft.com/office/drawing/2014/main" id="{65D85DC4-717E-DA4F-9DDC-19BCBBA2C896}"/>
              </a:ext>
            </a:extLst>
          </p:cNvPr>
          <p:cNvSpPr txBox="1"/>
          <p:nvPr userDrawn="1"/>
        </p:nvSpPr>
        <p:spPr>
          <a:xfrm>
            <a:off x="546942" y="1682970"/>
            <a:ext cx="462987" cy="1231106"/>
          </a:xfrm>
          <a:prstGeom prst="rect">
            <a:avLst/>
          </a:prstGeom>
          <a:noFill/>
        </p:spPr>
        <p:txBody>
          <a:bodyPr wrap="square" lIns="0" tIns="0" rIns="0" bIns="0" rtlCol="0">
            <a:spAutoFit/>
          </a:bodyPr>
          <a:lstStyle/>
          <a:p>
            <a:pPr algn="l"/>
            <a:r>
              <a:rPr lang="en-GB" sz="8000" b="0" i="0" kern="0" dirty="0">
                <a:solidFill>
                  <a:schemeClr val="accent3"/>
                </a:solidFill>
                <a:latin typeface="Proxima Nova" panose="02000506030000020004" pitchFamily="2" charset="0"/>
              </a:rPr>
              <a:t>“</a:t>
            </a:r>
          </a:p>
        </p:txBody>
      </p:sp>
    </p:spTree>
    <p:extLst>
      <p:ext uri="{BB962C8B-B14F-4D97-AF65-F5344CB8AC3E}">
        <p14:creationId xmlns:p14="http://schemas.microsoft.com/office/powerpoint/2010/main" val="3060969545"/>
      </p:ext>
    </p:extLst>
  </p:cSld>
  <p:clrMapOvr>
    <a:masterClrMapping/>
  </p:clrMapOvr>
  <p:extLst>
    <p:ext uri="{DCECCB84-F9BA-43D5-87BE-67443E8EF086}">
      <p15:sldGuideLst xmlns:p15="http://schemas.microsoft.com/office/powerpoint/2012/main">
        <p15:guide id="4" orient="horz" pos="1253" userDrawn="1">
          <p15:clr>
            <a:srgbClr val="FBAE40"/>
          </p15:clr>
        </p15:guide>
        <p15:guide id="5" pos="4520" userDrawn="1">
          <p15:clr>
            <a:srgbClr val="FBAE40"/>
          </p15:clr>
        </p15:guide>
        <p15:guide id="6" pos="474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_cream">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193894"/>
      </p:ext>
    </p:extLst>
  </p:cSld>
  <p:clrMapOvr>
    <a:masterClrMapping/>
  </p:clrMapOvr>
  <p:extLst>
    <p:ext uri="{DCECCB84-F9BA-43D5-87BE-67443E8EF086}">
      <p15:sldGuideLst xmlns:p15="http://schemas.microsoft.com/office/powerpoint/2012/main">
        <p15:guide id="4" orient="horz" pos="1253" userDrawn="1">
          <p15:clr>
            <a:srgbClr val="FBAE40"/>
          </p15:clr>
        </p15:guide>
        <p15:guide id="5" pos="4520" userDrawn="1">
          <p15:clr>
            <a:srgbClr val="FBAE40"/>
          </p15:clr>
        </p15:guide>
        <p15:guide id="6" pos="474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42860"/>
      </p:ext>
    </p:extLst>
  </p:cSld>
  <p:clrMapOvr>
    <a:masterClrMapping/>
  </p:clrMapOvr>
  <p:extLst>
    <p:ext uri="{DCECCB84-F9BA-43D5-87BE-67443E8EF086}">
      <p15:sldGuideLst xmlns:p15="http://schemas.microsoft.com/office/powerpoint/2012/main">
        <p15:guide id="4" orient="horz" pos="1253" userDrawn="1">
          <p15:clr>
            <a:srgbClr val="FBAE40"/>
          </p15:clr>
        </p15:guide>
        <p15:guide id="5" pos="4520" userDrawn="1">
          <p15:clr>
            <a:srgbClr val="FBAE40"/>
          </p15:clr>
        </p15:guide>
        <p15:guide id="6" pos="474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_pink">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232142"/>
      </p:ext>
    </p:extLst>
  </p:cSld>
  <p:clrMapOvr>
    <a:masterClrMapping/>
  </p:clrMapOvr>
  <p:extLst>
    <p:ext uri="{DCECCB84-F9BA-43D5-87BE-67443E8EF086}">
      <p15:sldGuideLst xmlns:p15="http://schemas.microsoft.com/office/powerpoint/2012/main">
        <p15:guide id="4" orient="horz" pos="1253" userDrawn="1">
          <p15:clr>
            <a:srgbClr val="FBAE40"/>
          </p15:clr>
        </p15:guide>
        <p15:guide id="5" pos="4520" userDrawn="1">
          <p15:clr>
            <a:srgbClr val="FBAE40"/>
          </p15:clr>
        </p15:guide>
        <p15:guide id="6" pos="4747"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411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hank you_cream">
    <p:bg>
      <p:bgPr>
        <a:solidFill>
          <a:schemeClr val="accent4"/>
        </a:solidFill>
        <a:effectLst/>
      </p:bgPr>
    </p:bg>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D2BF13E6-95C5-DF44-8841-C238CFA9EE8B}"/>
              </a:ext>
            </a:extLst>
          </p:cNvPr>
          <p:cNvPicPr>
            <a:picLocks noChangeAspect="1"/>
          </p:cNvPicPr>
          <p:nvPr/>
        </p:nvPicPr>
        <p:blipFill>
          <a:blip r:embed="rId2"/>
          <a:stretch>
            <a:fillRect/>
          </a:stretch>
        </p:blipFill>
        <p:spPr>
          <a:xfrm>
            <a:off x="335665" y="143686"/>
            <a:ext cx="4152852" cy="1013784"/>
          </a:xfrm>
          <a:prstGeom prst="rect">
            <a:avLst/>
          </a:prstGeom>
        </p:spPr>
      </p:pic>
      <p:sp>
        <p:nvSpPr>
          <p:cNvPr id="11" name="Title">
            <a:extLst>
              <a:ext uri="{FF2B5EF4-FFF2-40B4-BE49-F238E27FC236}">
                <a16:creationId xmlns:a16="http://schemas.microsoft.com/office/drawing/2014/main" id="{271952C7-1410-5549-BCD8-F9948786B55E}"/>
              </a:ext>
            </a:extLst>
          </p:cNvPr>
          <p:cNvSpPr>
            <a:spLocks noGrp="1"/>
          </p:cNvSpPr>
          <p:nvPr>
            <p:ph type="body" sz="quarter" idx="10" hasCustomPrompt="1"/>
          </p:nvPr>
        </p:nvSpPr>
        <p:spPr>
          <a:xfrm>
            <a:off x="581025" y="2833131"/>
            <a:ext cx="7648575" cy="595869"/>
          </a:xfrm>
        </p:spPr>
        <p:txBody>
          <a:bodyPr wrap="square" lIns="0" tIns="0" rIns="0" bIns="0" anchor="b">
            <a:spAutoFit/>
          </a:bodyPr>
          <a:lstStyle>
            <a:lvl1pPr marL="0" indent="0" algn="l" fontAlgn="base">
              <a:lnSpc>
                <a:spcPct val="88000"/>
              </a:lnSpc>
              <a:spcBef>
                <a:spcPts val="0"/>
              </a:spcBef>
              <a:spcAft>
                <a:spcPts val="0"/>
              </a:spcAft>
              <a:buFont typeface="Arial" panose="020B0604020202020204" pitchFamily="34" charset="0"/>
              <a:buChar char="​"/>
              <a:defRPr sz="4400" b="1" i="0">
                <a:solidFill>
                  <a:schemeClr val="accent1"/>
                </a:solidFill>
                <a:latin typeface="Proxima Nova" panose="02000506030000020004" pitchFamily="2" charset="0"/>
                <a:ea typeface="+mj-ea"/>
                <a:cs typeface="+mj-cs"/>
              </a:defRPr>
            </a:lvl1pPr>
            <a:lvl2pPr marL="0" indent="0" fontAlgn="base">
              <a:lnSpc>
                <a:spcPct val="88000"/>
              </a:lnSpc>
              <a:spcBef>
                <a:spcPts val="0"/>
              </a:spcBef>
              <a:spcAft>
                <a:spcPts val="0"/>
              </a:spcAft>
              <a:buFont typeface="Arial" panose="020B0604020202020204" pitchFamily="34" charset="0"/>
              <a:buChar char="​"/>
              <a:defRPr sz="2800">
                <a:solidFill>
                  <a:schemeClr val="tx1"/>
                </a:solidFill>
              </a:defRPr>
            </a:lvl2pPr>
            <a:lvl3pPr marL="0" indent="0">
              <a:lnSpc>
                <a:spcPct val="88000"/>
              </a:lnSpc>
              <a:spcBef>
                <a:spcPts val="0"/>
              </a:spcBef>
              <a:spcAft>
                <a:spcPts val="0"/>
              </a:spcAft>
              <a:buFont typeface="Arial" panose="020B0604020202020204" pitchFamily="34" charset="0"/>
              <a:buChar char="​"/>
              <a:defRPr sz="2800">
                <a:solidFill>
                  <a:schemeClr val="tx1"/>
                </a:solidFill>
              </a:defRPr>
            </a:lvl3pPr>
            <a:lvl4pPr marL="0" indent="0">
              <a:lnSpc>
                <a:spcPct val="88000"/>
              </a:lnSpc>
              <a:spcBef>
                <a:spcPts val="0"/>
              </a:spcBef>
              <a:spcAft>
                <a:spcPts val="0"/>
              </a:spcAft>
              <a:buFont typeface="Arial" panose="020B0604020202020204" pitchFamily="34" charset="0"/>
              <a:buChar char="​"/>
              <a:defRPr sz="2800">
                <a:solidFill>
                  <a:schemeClr val="tx1"/>
                </a:solidFill>
              </a:defRPr>
            </a:lvl4pPr>
            <a:lvl5pPr marL="0" indent="0">
              <a:lnSpc>
                <a:spcPct val="88000"/>
              </a:lnSpc>
              <a:spcBef>
                <a:spcPts val="0"/>
              </a:spcBef>
              <a:spcAft>
                <a:spcPts val="0"/>
              </a:spcAft>
              <a:buFont typeface="Arial" panose="020B0604020202020204" pitchFamily="34" charset="0"/>
              <a:buChar char="​"/>
              <a:defRPr sz="2800">
                <a:solidFill>
                  <a:schemeClr val="tx1"/>
                </a:solidFill>
              </a:defRPr>
            </a:lvl5pPr>
            <a:lvl6pPr marL="0" indent="0">
              <a:lnSpc>
                <a:spcPct val="88000"/>
              </a:lnSpc>
              <a:spcBef>
                <a:spcPts val="0"/>
              </a:spcBef>
              <a:spcAft>
                <a:spcPts val="0"/>
              </a:spcAft>
              <a:buFont typeface="Arial" panose="020B0604020202020204" pitchFamily="34" charset="0"/>
              <a:buChar char="​"/>
              <a:defRPr sz="2800">
                <a:solidFill>
                  <a:schemeClr val="tx1"/>
                </a:solidFill>
              </a:defRPr>
            </a:lvl6pPr>
            <a:lvl7pPr marL="0" indent="0">
              <a:lnSpc>
                <a:spcPct val="88000"/>
              </a:lnSpc>
              <a:spcBef>
                <a:spcPts val="0"/>
              </a:spcBef>
              <a:spcAft>
                <a:spcPts val="0"/>
              </a:spcAft>
              <a:buFont typeface="Arial" panose="020B0604020202020204" pitchFamily="34" charset="0"/>
              <a:buChar char="​"/>
              <a:defRPr sz="2800">
                <a:solidFill>
                  <a:schemeClr val="tx1"/>
                </a:solidFill>
              </a:defRPr>
            </a:lvl7pPr>
            <a:lvl8pPr marL="0" indent="0">
              <a:lnSpc>
                <a:spcPct val="88000"/>
              </a:lnSpc>
              <a:spcBef>
                <a:spcPts val="0"/>
              </a:spcBef>
              <a:spcAft>
                <a:spcPts val="0"/>
              </a:spcAft>
              <a:buFont typeface="Arial" panose="020B0604020202020204" pitchFamily="34" charset="0"/>
              <a:buChar char="​"/>
              <a:defRPr sz="2800">
                <a:solidFill>
                  <a:schemeClr val="tx1"/>
                </a:solidFill>
              </a:defRPr>
            </a:lvl8pPr>
            <a:lvl9pPr marL="0" indent="0">
              <a:lnSpc>
                <a:spcPct val="100000"/>
              </a:lnSpc>
              <a:spcBef>
                <a:spcPts val="0"/>
              </a:spcBef>
              <a:spcAft>
                <a:spcPts val="0"/>
              </a:spcAft>
              <a:buFont typeface="Arial" panose="020B0604020202020204" pitchFamily="34" charset="0"/>
              <a:buChar char="​"/>
              <a:defRPr sz="2800">
                <a:solidFill>
                  <a:schemeClr val="tx1"/>
                </a:solidFill>
              </a:defRPr>
            </a:lvl9pPr>
          </a:lstStyle>
          <a:p>
            <a:pPr lvl="0"/>
            <a:r>
              <a:rPr lang="en-GB" dirty="0"/>
              <a:t>Add thank you message</a:t>
            </a:r>
          </a:p>
        </p:txBody>
      </p:sp>
      <p:sp>
        <p:nvSpPr>
          <p:cNvPr id="12" name="Subtitle">
            <a:extLst>
              <a:ext uri="{FF2B5EF4-FFF2-40B4-BE49-F238E27FC236}">
                <a16:creationId xmlns:a16="http://schemas.microsoft.com/office/drawing/2014/main" id="{0679153F-F17F-C343-A757-A7613B9448E7}"/>
              </a:ext>
            </a:extLst>
          </p:cNvPr>
          <p:cNvSpPr>
            <a:spLocks noGrp="1"/>
          </p:cNvSpPr>
          <p:nvPr>
            <p:ph type="body" sz="quarter" idx="11" hasCustomPrompt="1"/>
          </p:nvPr>
        </p:nvSpPr>
        <p:spPr>
          <a:xfrm>
            <a:off x="581026" y="3620482"/>
            <a:ext cx="7648574" cy="307777"/>
          </a:xfrm>
        </p:spPr>
        <p:txBody>
          <a:bodyPr wrap="square" lIns="0" tIns="0" rIns="0" bIns="0">
            <a:spAutoFit/>
          </a:bodyPr>
          <a:lstStyle>
            <a:lvl1pPr marL="0" indent="0" algn="l">
              <a:spcBef>
                <a:spcPts val="0"/>
              </a:spcBef>
              <a:spcAft>
                <a:spcPts val="0"/>
              </a:spcAft>
              <a:buFont typeface="Arial" panose="020B0604020202020204" pitchFamily="34" charset="0"/>
              <a:buNone/>
              <a:defRPr sz="2000">
                <a:solidFill>
                  <a:schemeClr val="tx1"/>
                </a:solidFill>
                <a:latin typeface="Proxima Nova" panose="02000506030000020004" pitchFamily="2" charset="0"/>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GB" dirty="0"/>
              <a:t>Add further contact info if needed</a:t>
            </a:r>
          </a:p>
        </p:txBody>
      </p:sp>
      <p:pic>
        <p:nvPicPr>
          <p:cNvPr id="6" name="Picture 5" descr="Shape&#10;&#10;Description automatically generated with medium confidence">
            <a:extLst>
              <a:ext uri="{FF2B5EF4-FFF2-40B4-BE49-F238E27FC236}">
                <a16:creationId xmlns:a16="http://schemas.microsoft.com/office/drawing/2014/main" id="{3DD8B52B-C444-214B-B9B3-7A53186B33CB}"/>
              </a:ext>
            </a:extLst>
          </p:cNvPr>
          <p:cNvPicPr>
            <a:picLocks noChangeAspect="1"/>
          </p:cNvPicPr>
          <p:nvPr userDrawn="1"/>
        </p:nvPicPr>
        <p:blipFill>
          <a:blip r:embed="rId2"/>
          <a:stretch>
            <a:fillRect/>
          </a:stretch>
        </p:blipFill>
        <p:spPr>
          <a:xfrm>
            <a:off x="335665" y="143686"/>
            <a:ext cx="4152852" cy="1013784"/>
          </a:xfrm>
          <a:prstGeom prst="rect">
            <a:avLst/>
          </a:prstGeom>
        </p:spPr>
      </p:pic>
    </p:spTree>
    <p:extLst>
      <p:ext uri="{BB962C8B-B14F-4D97-AF65-F5344CB8AC3E}">
        <p14:creationId xmlns:p14="http://schemas.microsoft.com/office/powerpoint/2010/main" val="4037916799"/>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_Pink">
    <p:bg>
      <p:bgPr>
        <a:solidFill>
          <a:schemeClr val="accent6"/>
        </a:solidFill>
        <a:effectLst/>
      </p:bgPr>
    </p:bg>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581025" y="2237264"/>
            <a:ext cx="7648575" cy="1191736"/>
          </a:xfrm>
        </p:spPr>
        <p:txBody>
          <a:bodyPr wrap="square" lIns="0" tIns="0" rIns="0" bIns="0" anchor="b">
            <a:spAutoFit/>
          </a:bodyPr>
          <a:lstStyle>
            <a:lvl1pPr marL="0" indent="0" algn="l" fontAlgn="base">
              <a:lnSpc>
                <a:spcPct val="88000"/>
              </a:lnSpc>
              <a:spcBef>
                <a:spcPts val="0"/>
              </a:spcBef>
              <a:spcAft>
                <a:spcPts val="0"/>
              </a:spcAft>
              <a:buFont typeface="Arial" panose="020B0604020202020204" pitchFamily="34" charset="0"/>
              <a:buChar char="​"/>
              <a:defRPr sz="4400" b="1" i="0">
                <a:solidFill>
                  <a:schemeClr val="tx1"/>
                </a:solidFill>
                <a:latin typeface="Proxima Nova" panose="02000506030000020004" pitchFamily="2" charset="0"/>
                <a:ea typeface="+mj-ea"/>
                <a:cs typeface="+mj-cs"/>
              </a:defRPr>
            </a:lvl1pPr>
            <a:lvl2pPr marL="0" indent="0" fontAlgn="base">
              <a:lnSpc>
                <a:spcPct val="88000"/>
              </a:lnSpc>
              <a:spcBef>
                <a:spcPts val="0"/>
              </a:spcBef>
              <a:spcAft>
                <a:spcPts val="0"/>
              </a:spcAft>
              <a:buFont typeface="Arial" panose="020B0604020202020204" pitchFamily="34" charset="0"/>
              <a:buChar char="​"/>
              <a:defRPr sz="2800">
                <a:solidFill>
                  <a:schemeClr val="tx1"/>
                </a:solidFill>
              </a:defRPr>
            </a:lvl2pPr>
            <a:lvl3pPr marL="0" indent="0">
              <a:lnSpc>
                <a:spcPct val="88000"/>
              </a:lnSpc>
              <a:spcBef>
                <a:spcPts val="0"/>
              </a:spcBef>
              <a:spcAft>
                <a:spcPts val="0"/>
              </a:spcAft>
              <a:buFont typeface="Arial" panose="020B0604020202020204" pitchFamily="34" charset="0"/>
              <a:buChar char="​"/>
              <a:defRPr sz="2800">
                <a:solidFill>
                  <a:schemeClr val="tx1"/>
                </a:solidFill>
              </a:defRPr>
            </a:lvl3pPr>
            <a:lvl4pPr marL="0" indent="0">
              <a:lnSpc>
                <a:spcPct val="88000"/>
              </a:lnSpc>
              <a:spcBef>
                <a:spcPts val="0"/>
              </a:spcBef>
              <a:spcAft>
                <a:spcPts val="0"/>
              </a:spcAft>
              <a:buFont typeface="Arial" panose="020B0604020202020204" pitchFamily="34" charset="0"/>
              <a:buChar char="​"/>
              <a:defRPr sz="2800">
                <a:solidFill>
                  <a:schemeClr val="tx1"/>
                </a:solidFill>
              </a:defRPr>
            </a:lvl4pPr>
            <a:lvl5pPr marL="0" indent="0">
              <a:lnSpc>
                <a:spcPct val="88000"/>
              </a:lnSpc>
              <a:spcBef>
                <a:spcPts val="0"/>
              </a:spcBef>
              <a:spcAft>
                <a:spcPts val="0"/>
              </a:spcAft>
              <a:buFont typeface="Arial" panose="020B0604020202020204" pitchFamily="34" charset="0"/>
              <a:buChar char="​"/>
              <a:defRPr sz="2800">
                <a:solidFill>
                  <a:schemeClr val="tx1"/>
                </a:solidFill>
              </a:defRPr>
            </a:lvl5pPr>
            <a:lvl6pPr marL="0" indent="0">
              <a:lnSpc>
                <a:spcPct val="88000"/>
              </a:lnSpc>
              <a:spcBef>
                <a:spcPts val="0"/>
              </a:spcBef>
              <a:spcAft>
                <a:spcPts val="0"/>
              </a:spcAft>
              <a:buFont typeface="Arial" panose="020B0604020202020204" pitchFamily="34" charset="0"/>
              <a:buChar char="​"/>
              <a:defRPr sz="2800">
                <a:solidFill>
                  <a:schemeClr val="tx1"/>
                </a:solidFill>
              </a:defRPr>
            </a:lvl6pPr>
            <a:lvl7pPr marL="0" indent="0">
              <a:lnSpc>
                <a:spcPct val="88000"/>
              </a:lnSpc>
              <a:spcBef>
                <a:spcPts val="0"/>
              </a:spcBef>
              <a:spcAft>
                <a:spcPts val="0"/>
              </a:spcAft>
              <a:buFont typeface="Arial" panose="020B0604020202020204" pitchFamily="34" charset="0"/>
              <a:buChar char="​"/>
              <a:defRPr sz="2800">
                <a:solidFill>
                  <a:schemeClr val="tx1"/>
                </a:solidFill>
              </a:defRPr>
            </a:lvl7pPr>
            <a:lvl8pPr marL="0" indent="0">
              <a:lnSpc>
                <a:spcPct val="88000"/>
              </a:lnSpc>
              <a:spcBef>
                <a:spcPts val="0"/>
              </a:spcBef>
              <a:spcAft>
                <a:spcPts val="0"/>
              </a:spcAft>
              <a:buFont typeface="Arial" panose="020B0604020202020204" pitchFamily="34" charset="0"/>
              <a:buChar char="​"/>
              <a:defRPr sz="2800">
                <a:solidFill>
                  <a:schemeClr val="tx1"/>
                </a:solidFill>
              </a:defRPr>
            </a:lvl8pPr>
            <a:lvl9pPr marL="0" indent="0">
              <a:lnSpc>
                <a:spcPct val="100000"/>
              </a:lnSpc>
              <a:spcBef>
                <a:spcPts val="0"/>
              </a:spcBef>
              <a:spcAft>
                <a:spcPts val="0"/>
              </a:spcAft>
              <a:buFont typeface="Arial" panose="020B0604020202020204" pitchFamily="34" charset="0"/>
              <a:buChar char="​"/>
              <a:defRPr sz="2800">
                <a:solidFill>
                  <a:schemeClr val="tx1"/>
                </a:solidFill>
              </a:defRPr>
            </a:lvl9pPr>
          </a:lstStyle>
          <a:p>
            <a:pPr lvl="0"/>
            <a:r>
              <a:rPr lang="en-GB" dirty="0"/>
              <a:t>The main presentation title can run on two lines if needed</a:t>
            </a:r>
          </a:p>
        </p:txBody>
      </p:sp>
      <p:sp>
        <p:nvSpPr>
          <p:cNvPr id="3" name="Subtitle"/>
          <p:cNvSpPr>
            <a:spLocks noGrp="1"/>
          </p:cNvSpPr>
          <p:nvPr>
            <p:ph type="body" sz="quarter" idx="11" hasCustomPrompt="1"/>
          </p:nvPr>
        </p:nvSpPr>
        <p:spPr>
          <a:xfrm>
            <a:off x="581026" y="3620482"/>
            <a:ext cx="7648574" cy="307777"/>
          </a:xfrm>
        </p:spPr>
        <p:txBody>
          <a:bodyPr wrap="square" lIns="0" tIns="0" rIns="0" bIns="0">
            <a:spAutoFit/>
          </a:bodyPr>
          <a:lstStyle>
            <a:lvl1pPr marL="0" indent="0" algn="l">
              <a:spcBef>
                <a:spcPts val="0"/>
              </a:spcBef>
              <a:spcAft>
                <a:spcPts val="0"/>
              </a:spcAft>
              <a:buFont typeface="Arial" panose="020B0604020202020204" pitchFamily="34" charset="0"/>
              <a:buChar char="​"/>
              <a:defRPr sz="2000">
                <a:solidFill>
                  <a:schemeClr val="tx1"/>
                </a:solidFill>
                <a:latin typeface="Proxima Nova" panose="02000506030000020004" pitchFamily="2" charset="0"/>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GB" dirty="0"/>
              <a:t>Subtitle/Author</a:t>
            </a:r>
          </a:p>
        </p:txBody>
      </p:sp>
      <p:sp>
        <p:nvSpPr>
          <p:cNvPr id="4" name="Presenter"/>
          <p:cNvSpPr>
            <a:spLocks noGrp="1"/>
          </p:cNvSpPr>
          <p:nvPr>
            <p:ph type="body" sz="quarter" idx="13" hasCustomPrompt="1"/>
          </p:nvPr>
        </p:nvSpPr>
        <p:spPr>
          <a:xfrm>
            <a:off x="581025" y="4150518"/>
            <a:ext cx="2659886" cy="215444"/>
          </a:xfrm>
        </p:spPr>
        <p:txBody>
          <a:bodyPr wrap="square" lIns="0" tIns="0" rIns="0" bIns="0" anchor="t">
            <a:spAutoFit/>
          </a:bodyPr>
          <a:lstStyle>
            <a:lvl1pPr marL="0" indent="0" algn="l" fontAlgn="base">
              <a:spcBef>
                <a:spcPts val="0"/>
              </a:spcBef>
              <a:spcAft>
                <a:spcPts val="0"/>
              </a:spcAft>
              <a:buFont typeface="Arial" panose="020B0604020202020204" pitchFamily="34" charset="0"/>
              <a:buChar char="​"/>
              <a:defRPr sz="1400" b="1">
                <a:solidFill>
                  <a:schemeClr val="tx1"/>
                </a:solidFill>
                <a:latin typeface="Proxima Nova" panose="02000506030000020004" pitchFamily="2" charset="0"/>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pPr lvl="0"/>
            <a:r>
              <a:rPr lang="en-GB" dirty="0"/>
              <a:t>Date</a:t>
            </a:r>
          </a:p>
        </p:txBody>
      </p:sp>
      <p:pic>
        <p:nvPicPr>
          <p:cNvPr id="6" name="Picture 5" descr="Shape&#10;&#10;Description automatically generated with medium confidence">
            <a:extLst>
              <a:ext uri="{FF2B5EF4-FFF2-40B4-BE49-F238E27FC236}">
                <a16:creationId xmlns:a16="http://schemas.microsoft.com/office/drawing/2014/main" id="{7765C23D-6CD4-4548-AC37-090708BADB12}"/>
              </a:ext>
            </a:extLst>
          </p:cNvPr>
          <p:cNvPicPr>
            <a:picLocks noChangeAspect="1"/>
          </p:cNvPicPr>
          <p:nvPr/>
        </p:nvPicPr>
        <p:blipFill>
          <a:blip r:embed="rId2"/>
          <a:stretch>
            <a:fillRect/>
          </a:stretch>
        </p:blipFill>
        <p:spPr>
          <a:xfrm>
            <a:off x="335665" y="143686"/>
            <a:ext cx="4152852" cy="1013784"/>
          </a:xfrm>
          <a:prstGeom prst="rect">
            <a:avLst/>
          </a:prstGeom>
        </p:spPr>
      </p:pic>
      <p:sp>
        <p:nvSpPr>
          <p:cNvPr id="13" name="Rectangle 12">
            <a:extLst>
              <a:ext uri="{FF2B5EF4-FFF2-40B4-BE49-F238E27FC236}">
                <a16:creationId xmlns:a16="http://schemas.microsoft.com/office/drawing/2014/main" id="{3D2858B1-E316-464B-86E3-D52229A16506}"/>
              </a:ext>
            </a:extLst>
          </p:cNvPr>
          <p:cNvSpPr/>
          <p:nvPr/>
        </p:nvSpPr>
        <p:spPr>
          <a:xfrm>
            <a:off x="11279617" y="5166128"/>
            <a:ext cx="1250001" cy="1250001"/>
          </a:xfrm>
          <a:prstGeom prst="rect">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
        <p:nvSpPr>
          <p:cNvPr id="11" name="Freeform 10">
            <a:extLst>
              <a:ext uri="{FF2B5EF4-FFF2-40B4-BE49-F238E27FC236}">
                <a16:creationId xmlns:a16="http://schemas.microsoft.com/office/drawing/2014/main" id="{90D4C330-F1FD-ED47-B86B-96A1F8F0DE33}"/>
              </a:ext>
            </a:extLst>
          </p:cNvPr>
          <p:cNvSpPr/>
          <p:nvPr/>
        </p:nvSpPr>
        <p:spPr>
          <a:xfrm>
            <a:off x="5840087" y="5166128"/>
            <a:ext cx="1249943" cy="1249943"/>
          </a:xfrm>
          <a:custGeom>
            <a:avLst/>
            <a:gdLst>
              <a:gd name="connsiteX0" fmla="*/ 1463390 w 1574726"/>
              <a:gd name="connsiteY0" fmla="*/ 517941 h 1574726"/>
              <a:gd name="connsiteX1" fmla="*/ 1056788 w 1574726"/>
              <a:gd name="connsiteY1" fmla="*/ 111339 h 1574726"/>
              <a:gd name="connsiteX2" fmla="*/ 517941 w 1574726"/>
              <a:gd name="connsiteY2" fmla="*/ 111339 h 1574726"/>
              <a:gd name="connsiteX3" fmla="*/ 111339 w 1574726"/>
              <a:gd name="connsiteY3" fmla="*/ 517941 h 1574726"/>
              <a:gd name="connsiteX4" fmla="*/ 111339 w 1574726"/>
              <a:gd name="connsiteY4" fmla="*/ 1056788 h 1574726"/>
              <a:gd name="connsiteX5" fmla="*/ 517941 w 1574726"/>
              <a:gd name="connsiteY5" fmla="*/ 1463390 h 1574726"/>
              <a:gd name="connsiteX6" fmla="*/ 1056788 w 1574726"/>
              <a:gd name="connsiteY6" fmla="*/ 1463390 h 1574726"/>
              <a:gd name="connsiteX7" fmla="*/ 1463390 w 1574726"/>
              <a:gd name="connsiteY7" fmla="*/ 1056788 h 1574726"/>
              <a:gd name="connsiteX8" fmla="*/ 1463390 w 1574726"/>
              <a:gd name="connsiteY8" fmla="*/ 517941 h 15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726" h="1574726">
                <a:moveTo>
                  <a:pt x="1463390" y="517941"/>
                </a:moveTo>
                <a:lnTo>
                  <a:pt x="1056788" y="111339"/>
                </a:lnTo>
                <a:cubicBezTo>
                  <a:pt x="907846" y="-37113"/>
                  <a:pt x="666883" y="-37113"/>
                  <a:pt x="517941" y="111339"/>
                </a:cubicBezTo>
                <a:lnTo>
                  <a:pt x="111339" y="517941"/>
                </a:lnTo>
                <a:cubicBezTo>
                  <a:pt x="-37113" y="666883"/>
                  <a:pt x="-37113" y="907846"/>
                  <a:pt x="111339" y="1056788"/>
                </a:cubicBezTo>
                <a:lnTo>
                  <a:pt x="517941" y="1463390"/>
                </a:lnTo>
                <a:cubicBezTo>
                  <a:pt x="666883" y="1611839"/>
                  <a:pt x="907846" y="1611839"/>
                  <a:pt x="1056788" y="1463390"/>
                </a:cubicBezTo>
                <a:lnTo>
                  <a:pt x="1463390" y="1056788"/>
                </a:lnTo>
                <a:cubicBezTo>
                  <a:pt x="1611839" y="907846"/>
                  <a:pt x="1611839" y="666883"/>
                  <a:pt x="1463390" y="517941"/>
                </a:cubicBezTo>
                <a:close/>
              </a:path>
            </a:pathLst>
          </a:custGeom>
          <a:solidFill>
            <a:srgbClr val="FFD76E"/>
          </a:solidFill>
          <a:ln w="946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A7C39EDF-3F60-1F40-89AF-53B765FDDD50}"/>
              </a:ext>
            </a:extLst>
          </p:cNvPr>
          <p:cNvSpPr/>
          <p:nvPr/>
        </p:nvSpPr>
        <p:spPr>
          <a:xfrm>
            <a:off x="4478976" y="5166128"/>
            <a:ext cx="1250001" cy="1250002"/>
          </a:xfrm>
          <a:custGeom>
            <a:avLst/>
            <a:gdLst>
              <a:gd name="connsiteX0" fmla="*/ 787400 w 1574799"/>
              <a:gd name="connsiteY0" fmla="*/ 0 h 1574800"/>
              <a:gd name="connsiteX1" fmla="*/ 0 w 1574799"/>
              <a:gd name="connsiteY1" fmla="*/ 787400 h 1574800"/>
              <a:gd name="connsiteX2" fmla="*/ 787400 w 1574799"/>
              <a:gd name="connsiteY2" fmla="*/ 1574800 h 1574800"/>
              <a:gd name="connsiteX3" fmla="*/ 1574800 w 1574799"/>
              <a:gd name="connsiteY3" fmla="*/ 787400 h 1574800"/>
              <a:gd name="connsiteX4" fmla="*/ 787400 w 1574799"/>
              <a:gd name="connsiteY4" fmla="*/ 0 h 157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799" h="1574800">
                <a:moveTo>
                  <a:pt x="787400" y="0"/>
                </a:moveTo>
                <a:cubicBezTo>
                  <a:pt x="352531" y="0"/>
                  <a:pt x="0" y="352531"/>
                  <a:pt x="0" y="787400"/>
                </a:cubicBezTo>
                <a:cubicBezTo>
                  <a:pt x="0" y="1222273"/>
                  <a:pt x="352531" y="1574800"/>
                  <a:pt x="787400" y="1574800"/>
                </a:cubicBezTo>
                <a:cubicBezTo>
                  <a:pt x="1222273" y="1574800"/>
                  <a:pt x="1574800" y="1222273"/>
                  <a:pt x="1574800" y="787400"/>
                </a:cubicBezTo>
                <a:cubicBezTo>
                  <a:pt x="1574326" y="352726"/>
                  <a:pt x="1222073" y="471"/>
                  <a:pt x="787400" y="0"/>
                </a:cubicBezTo>
                <a:close/>
              </a:path>
            </a:pathLst>
          </a:custGeom>
          <a:solidFill>
            <a:schemeClr val="accent3"/>
          </a:solidFill>
          <a:ln w="9468"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2ADB1E27-09E4-3C49-8A17-C054C35478BD}"/>
              </a:ext>
            </a:extLst>
          </p:cNvPr>
          <p:cNvSpPr/>
          <p:nvPr/>
        </p:nvSpPr>
        <p:spPr>
          <a:xfrm>
            <a:off x="7201140" y="5166128"/>
            <a:ext cx="3967368" cy="1249943"/>
          </a:xfrm>
          <a:custGeom>
            <a:avLst/>
            <a:gdLst>
              <a:gd name="connsiteX0" fmla="*/ 2671566 w 2936643"/>
              <a:gd name="connsiteY0" fmla="*/ 0 h 925207"/>
              <a:gd name="connsiteX1" fmla="*/ 265077 w 2936643"/>
              <a:gd name="connsiteY1" fmla="*/ 0 h 925207"/>
              <a:gd name="connsiteX2" fmla="*/ 0 w 2936643"/>
              <a:gd name="connsiteY2" fmla="*/ 263656 h 925207"/>
              <a:gd name="connsiteX3" fmla="*/ 0 w 2936643"/>
              <a:gd name="connsiteY3" fmla="*/ 661552 h 925207"/>
              <a:gd name="connsiteX4" fmla="*/ 265077 w 2936643"/>
              <a:gd name="connsiteY4" fmla="*/ 925208 h 925207"/>
              <a:gd name="connsiteX5" fmla="*/ 2671566 w 2936643"/>
              <a:gd name="connsiteY5" fmla="*/ 925208 h 925207"/>
              <a:gd name="connsiteX6" fmla="*/ 2936643 w 2936643"/>
              <a:gd name="connsiteY6" fmla="*/ 661552 h 925207"/>
              <a:gd name="connsiteX7" fmla="*/ 2936643 w 2936643"/>
              <a:gd name="connsiteY7" fmla="*/ 263656 h 925207"/>
              <a:gd name="connsiteX8" fmla="*/ 2671566 w 2936643"/>
              <a:gd name="connsiteY8" fmla="*/ 0 h 92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6643" h="925207">
                <a:moveTo>
                  <a:pt x="2671566" y="0"/>
                </a:moveTo>
                <a:lnTo>
                  <a:pt x="265077" y="0"/>
                </a:lnTo>
                <a:cubicBezTo>
                  <a:pt x="118886" y="52"/>
                  <a:pt x="314" y="117988"/>
                  <a:pt x="0" y="263656"/>
                </a:cubicBezTo>
                <a:lnTo>
                  <a:pt x="0" y="661552"/>
                </a:lnTo>
                <a:cubicBezTo>
                  <a:pt x="314" y="807220"/>
                  <a:pt x="118886" y="925156"/>
                  <a:pt x="265077" y="925208"/>
                </a:cubicBezTo>
                <a:lnTo>
                  <a:pt x="2671566" y="925208"/>
                </a:lnTo>
                <a:cubicBezTo>
                  <a:pt x="2817776" y="925208"/>
                  <a:pt x="2936378" y="807242"/>
                  <a:pt x="2936643" y="661552"/>
                </a:cubicBezTo>
                <a:lnTo>
                  <a:pt x="2936643" y="263656"/>
                </a:lnTo>
                <a:cubicBezTo>
                  <a:pt x="2936378" y="117966"/>
                  <a:pt x="2817776" y="0"/>
                  <a:pt x="2671566" y="0"/>
                </a:cubicBezTo>
                <a:close/>
              </a:path>
            </a:pathLst>
          </a:custGeom>
          <a:solidFill>
            <a:srgbClr val="FB9A20"/>
          </a:solidFill>
          <a:ln w="9494" cap="flat">
            <a:noFill/>
            <a:prstDash val="solid"/>
            <a:miter/>
          </a:ln>
        </p:spPr>
        <p:txBody>
          <a:bodyPr rtlCol="0" anchor="ctr"/>
          <a:lstStyle/>
          <a:p>
            <a:endParaRPr lang="en-GB"/>
          </a:p>
        </p:txBody>
      </p:sp>
      <p:pic>
        <p:nvPicPr>
          <p:cNvPr id="14" name="Picture 13" descr="Shape&#10;&#10;Description automatically generated with medium confidence">
            <a:extLst>
              <a:ext uri="{FF2B5EF4-FFF2-40B4-BE49-F238E27FC236}">
                <a16:creationId xmlns:a16="http://schemas.microsoft.com/office/drawing/2014/main" id="{13C4781B-A34A-0447-80C8-1E2E39281746}"/>
              </a:ext>
            </a:extLst>
          </p:cNvPr>
          <p:cNvPicPr>
            <a:picLocks noChangeAspect="1"/>
          </p:cNvPicPr>
          <p:nvPr userDrawn="1"/>
        </p:nvPicPr>
        <p:blipFill>
          <a:blip r:embed="rId2"/>
          <a:stretch>
            <a:fillRect/>
          </a:stretch>
        </p:blipFill>
        <p:spPr>
          <a:xfrm>
            <a:off x="335665" y="143686"/>
            <a:ext cx="4152852" cy="1013784"/>
          </a:xfrm>
          <a:prstGeom prst="rect">
            <a:avLst/>
          </a:prstGeom>
        </p:spPr>
      </p:pic>
      <p:sp>
        <p:nvSpPr>
          <p:cNvPr id="15" name="Rectangle 14">
            <a:extLst>
              <a:ext uri="{FF2B5EF4-FFF2-40B4-BE49-F238E27FC236}">
                <a16:creationId xmlns:a16="http://schemas.microsoft.com/office/drawing/2014/main" id="{9D996D78-B927-1041-942B-C829A395C065}"/>
              </a:ext>
            </a:extLst>
          </p:cNvPr>
          <p:cNvSpPr/>
          <p:nvPr userDrawn="1"/>
        </p:nvSpPr>
        <p:spPr>
          <a:xfrm>
            <a:off x="11279617" y="5166128"/>
            <a:ext cx="1250001" cy="1250001"/>
          </a:xfrm>
          <a:prstGeom prst="rect">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
        <p:nvSpPr>
          <p:cNvPr id="17" name="Freeform 16">
            <a:extLst>
              <a:ext uri="{FF2B5EF4-FFF2-40B4-BE49-F238E27FC236}">
                <a16:creationId xmlns:a16="http://schemas.microsoft.com/office/drawing/2014/main" id="{496CC250-F716-D746-8A25-1625524976E4}"/>
              </a:ext>
            </a:extLst>
          </p:cNvPr>
          <p:cNvSpPr/>
          <p:nvPr userDrawn="1"/>
        </p:nvSpPr>
        <p:spPr>
          <a:xfrm>
            <a:off x="5840087" y="5166128"/>
            <a:ext cx="1249943" cy="1249943"/>
          </a:xfrm>
          <a:custGeom>
            <a:avLst/>
            <a:gdLst>
              <a:gd name="connsiteX0" fmla="*/ 1463390 w 1574726"/>
              <a:gd name="connsiteY0" fmla="*/ 517941 h 1574726"/>
              <a:gd name="connsiteX1" fmla="*/ 1056788 w 1574726"/>
              <a:gd name="connsiteY1" fmla="*/ 111339 h 1574726"/>
              <a:gd name="connsiteX2" fmla="*/ 517941 w 1574726"/>
              <a:gd name="connsiteY2" fmla="*/ 111339 h 1574726"/>
              <a:gd name="connsiteX3" fmla="*/ 111339 w 1574726"/>
              <a:gd name="connsiteY3" fmla="*/ 517941 h 1574726"/>
              <a:gd name="connsiteX4" fmla="*/ 111339 w 1574726"/>
              <a:gd name="connsiteY4" fmla="*/ 1056788 h 1574726"/>
              <a:gd name="connsiteX5" fmla="*/ 517941 w 1574726"/>
              <a:gd name="connsiteY5" fmla="*/ 1463390 h 1574726"/>
              <a:gd name="connsiteX6" fmla="*/ 1056788 w 1574726"/>
              <a:gd name="connsiteY6" fmla="*/ 1463390 h 1574726"/>
              <a:gd name="connsiteX7" fmla="*/ 1463390 w 1574726"/>
              <a:gd name="connsiteY7" fmla="*/ 1056788 h 1574726"/>
              <a:gd name="connsiteX8" fmla="*/ 1463390 w 1574726"/>
              <a:gd name="connsiteY8" fmla="*/ 517941 h 15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726" h="1574726">
                <a:moveTo>
                  <a:pt x="1463390" y="517941"/>
                </a:moveTo>
                <a:lnTo>
                  <a:pt x="1056788" y="111339"/>
                </a:lnTo>
                <a:cubicBezTo>
                  <a:pt x="907846" y="-37113"/>
                  <a:pt x="666883" y="-37113"/>
                  <a:pt x="517941" y="111339"/>
                </a:cubicBezTo>
                <a:lnTo>
                  <a:pt x="111339" y="517941"/>
                </a:lnTo>
                <a:cubicBezTo>
                  <a:pt x="-37113" y="666883"/>
                  <a:pt x="-37113" y="907846"/>
                  <a:pt x="111339" y="1056788"/>
                </a:cubicBezTo>
                <a:lnTo>
                  <a:pt x="517941" y="1463390"/>
                </a:lnTo>
                <a:cubicBezTo>
                  <a:pt x="666883" y="1611839"/>
                  <a:pt x="907846" y="1611839"/>
                  <a:pt x="1056788" y="1463390"/>
                </a:cubicBezTo>
                <a:lnTo>
                  <a:pt x="1463390" y="1056788"/>
                </a:lnTo>
                <a:cubicBezTo>
                  <a:pt x="1611839" y="907846"/>
                  <a:pt x="1611839" y="666883"/>
                  <a:pt x="1463390" y="517941"/>
                </a:cubicBezTo>
                <a:close/>
              </a:path>
            </a:pathLst>
          </a:custGeom>
          <a:solidFill>
            <a:srgbClr val="FFD76E"/>
          </a:solidFill>
          <a:ln w="9468"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0D6939AF-8C55-A947-BB4E-D559EB713454}"/>
              </a:ext>
            </a:extLst>
          </p:cNvPr>
          <p:cNvSpPr/>
          <p:nvPr userDrawn="1"/>
        </p:nvSpPr>
        <p:spPr>
          <a:xfrm>
            <a:off x="4478976" y="5166128"/>
            <a:ext cx="1250001" cy="1250002"/>
          </a:xfrm>
          <a:custGeom>
            <a:avLst/>
            <a:gdLst>
              <a:gd name="connsiteX0" fmla="*/ 787400 w 1574799"/>
              <a:gd name="connsiteY0" fmla="*/ 0 h 1574800"/>
              <a:gd name="connsiteX1" fmla="*/ 0 w 1574799"/>
              <a:gd name="connsiteY1" fmla="*/ 787400 h 1574800"/>
              <a:gd name="connsiteX2" fmla="*/ 787400 w 1574799"/>
              <a:gd name="connsiteY2" fmla="*/ 1574800 h 1574800"/>
              <a:gd name="connsiteX3" fmla="*/ 1574800 w 1574799"/>
              <a:gd name="connsiteY3" fmla="*/ 787400 h 1574800"/>
              <a:gd name="connsiteX4" fmla="*/ 787400 w 1574799"/>
              <a:gd name="connsiteY4" fmla="*/ 0 h 157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799" h="1574800">
                <a:moveTo>
                  <a:pt x="787400" y="0"/>
                </a:moveTo>
                <a:cubicBezTo>
                  <a:pt x="352531" y="0"/>
                  <a:pt x="0" y="352531"/>
                  <a:pt x="0" y="787400"/>
                </a:cubicBezTo>
                <a:cubicBezTo>
                  <a:pt x="0" y="1222273"/>
                  <a:pt x="352531" y="1574800"/>
                  <a:pt x="787400" y="1574800"/>
                </a:cubicBezTo>
                <a:cubicBezTo>
                  <a:pt x="1222273" y="1574800"/>
                  <a:pt x="1574800" y="1222273"/>
                  <a:pt x="1574800" y="787400"/>
                </a:cubicBezTo>
                <a:cubicBezTo>
                  <a:pt x="1574326" y="352726"/>
                  <a:pt x="1222073" y="471"/>
                  <a:pt x="787400" y="0"/>
                </a:cubicBezTo>
                <a:close/>
              </a:path>
            </a:pathLst>
          </a:custGeom>
          <a:solidFill>
            <a:schemeClr val="accent3"/>
          </a:solidFill>
          <a:ln w="946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6A774E73-D9F7-5940-9E0D-F71D99FDFE6B}"/>
              </a:ext>
            </a:extLst>
          </p:cNvPr>
          <p:cNvSpPr/>
          <p:nvPr userDrawn="1"/>
        </p:nvSpPr>
        <p:spPr>
          <a:xfrm>
            <a:off x="7201140" y="5166128"/>
            <a:ext cx="3967368" cy="1249943"/>
          </a:xfrm>
          <a:custGeom>
            <a:avLst/>
            <a:gdLst>
              <a:gd name="connsiteX0" fmla="*/ 2671566 w 2936643"/>
              <a:gd name="connsiteY0" fmla="*/ 0 h 925207"/>
              <a:gd name="connsiteX1" fmla="*/ 265077 w 2936643"/>
              <a:gd name="connsiteY1" fmla="*/ 0 h 925207"/>
              <a:gd name="connsiteX2" fmla="*/ 0 w 2936643"/>
              <a:gd name="connsiteY2" fmla="*/ 263656 h 925207"/>
              <a:gd name="connsiteX3" fmla="*/ 0 w 2936643"/>
              <a:gd name="connsiteY3" fmla="*/ 661552 h 925207"/>
              <a:gd name="connsiteX4" fmla="*/ 265077 w 2936643"/>
              <a:gd name="connsiteY4" fmla="*/ 925208 h 925207"/>
              <a:gd name="connsiteX5" fmla="*/ 2671566 w 2936643"/>
              <a:gd name="connsiteY5" fmla="*/ 925208 h 925207"/>
              <a:gd name="connsiteX6" fmla="*/ 2936643 w 2936643"/>
              <a:gd name="connsiteY6" fmla="*/ 661552 h 925207"/>
              <a:gd name="connsiteX7" fmla="*/ 2936643 w 2936643"/>
              <a:gd name="connsiteY7" fmla="*/ 263656 h 925207"/>
              <a:gd name="connsiteX8" fmla="*/ 2671566 w 2936643"/>
              <a:gd name="connsiteY8" fmla="*/ 0 h 92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6643" h="925207">
                <a:moveTo>
                  <a:pt x="2671566" y="0"/>
                </a:moveTo>
                <a:lnTo>
                  <a:pt x="265077" y="0"/>
                </a:lnTo>
                <a:cubicBezTo>
                  <a:pt x="118886" y="52"/>
                  <a:pt x="314" y="117988"/>
                  <a:pt x="0" y="263656"/>
                </a:cubicBezTo>
                <a:lnTo>
                  <a:pt x="0" y="661552"/>
                </a:lnTo>
                <a:cubicBezTo>
                  <a:pt x="314" y="807220"/>
                  <a:pt x="118886" y="925156"/>
                  <a:pt x="265077" y="925208"/>
                </a:cubicBezTo>
                <a:lnTo>
                  <a:pt x="2671566" y="925208"/>
                </a:lnTo>
                <a:cubicBezTo>
                  <a:pt x="2817776" y="925208"/>
                  <a:pt x="2936378" y="807242"/>
                  <a:pt x="2936643" y="661552"/>
                </a:cubicBezTo>
                <a:lnTo>
                  <a:pt x="2936643" y="263656"/>
                </a:lnTo>
                <a:cubicBezTo>
                  <a:pt x="2936378" y="117966"/>
                  <a:pt x="2817776" y="0"/>
                  <a:pt x="2671566" y="0"/>
                </a:cubicBezTo>
                <a:close/>
              </a:path>
            </a:pathLst>
          </a:custGeom>
          <a:solidFill>
            <a:srgbClr val="FB9A20"/>
          </a:solidFill>
          <a:ln w="9494" cap="flat">
            <a:noFill/>
            <a:prstDash val="solid"/>
            <a:miter/>
          </a:ln>
        </p:spPr>
        <p:txBody>
          <a:bodyPr rtlCol="0" anchor="ctr"/>
          <a:lstStyle/>
          <a:p>
            <a:endParaRPr lang="en-GB"/>
          </a:p>
        </p:txBody>
      </p:sp>
    </p:spTree>
    <p:extLst>
      <p:ext uri="{BB962C8B-B14F-4D97-AF65-F5344CB8AC3E}">
        <p14:creationId xmlns:p14="http://schemas.microsoft.com/office/powerpoint/2010/main" val="314099098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Thank you_cream">
    <p:bg>
      <p:bgPr>
        <a:solidFill>
          <a:schemeClr val="accent5"/>
        </a:solidFill>
        <a:effectLst/>
      </p:bgPr>
    </p:bg>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D2BF13E6-95C5-DF44-8841-C238CFA9EE8B}"/>
              </a:ext>
            </a:extLst>
          </p:cNvPr>
          <p:cNvPicPr>
            <a:picLocks noChangeAspect="1"/>
          </p:cNvPicPr>
          <p:nvPr/>
        </p:nvPicPr>
        <p:blipFill>
          <a:blip r:embed="rId2"/>
          <a:stretch>
            <a:fillRect/>
          </a:stretch>
        </p:blipFill>
        <p:spPr>
          <a:xfrm>
            <a:off x="335665" y="143686"/>
            <a:ext cx="4152852" cy="1013784"/>
          </a:xfrm>
          <a:prstGeom prst="rect">
            <a:avLst/>
          </a:prstGeom>
        </p:spPr>
      </p:pic>
      <p:sp>
        <p:nvSpPr>
          <p:cNvPr id="4" name="Title">
            <a:extLst>
              <a:ext uri="{FF2B5EF4-FFF2-40B4-BE49-F238E27FC236}">
                <a16:creationId xmlns:a16="http://schemas.microsoft.com/office/drawing/2014/main" id="{3D4410AC-2B10-4D48-9912-AEC88BEBCE75}"/>
              </a:ext>
            </a:extLst>
          </p:cNvPr>
          <p:cNvSpPr>
            <a:spLocks noGrp="1"/>
          </p:cNvSpPr>
          <p:nvPr>
            <p:ph type="body" sz="quarter" idx="10" hasCustomPrompt="1"/>
          </p:nvPr>
        </p:nvSpPr>
        <p:spPr>
          <a:xfrm>
            <a:off x="581025" y="2833131"/>
            <a:ext cx="7648575" cy="595869"/>
          </a:xfrm>
        </p:spPr>
        <p:txBody>
          <a:bodyPr wrap="square" lIns="0" tIns="0" rIns="0" bIns="0" anchor="b">
            <a:spAutoFit/>
          </a:bodyPr>
          <a:lstStyle>
            <a:lvl1pPr marL="0" indent="0" algn="l" fontAlgn="base">
              <a:lnSpc>
                <a:spcPct val="88000"/>
              </a:lnSpc>
              <a:spcBef>
                <a:spcPts val="0"/>
              </a:spcBef>
              <a:spcAft>
                <a:spcPts val="0"/>
              </a:spcAft>
              <a:buFont typeface="Arial" panose="020B0604020202020204" pitchFamily="34" charset="0"/>
              <a:buChar char="​"/>
              <a:defRPr sz="4400" b="1" i="0">
                <a:solidFill>
                  <a:schemeClr val="accent2"/>
                </a:solidFill>
                <a:latin typeface="Proxima Nova" panose="02000506030000020004" pitchFamily="2" charset="0"/>
                <a:ea typeface="+mj-ea"/>
                <a:cs typeface="+mj-cs"/>
              </a:defRPr>
            </a:lvl1pPr>
            <a:lvl2pPr marL="0" indent="0" fontAlgn="base">
              <a:lnSpc>
                <a:spcPct val="88000"/>
              </a:lnSpc>
              <a:spcBef>
                <a:spcPts val="0"/>
              </a:spcBef>
              <a:spcAft>
                <a:spcPts val="0"/>
              </a:spcAft>
              <a:buFont typeface="Arial" panose="020B0604020202020204" pitchFamily="34" charset="0"/>
              <a:buChar char="​"/>
              <a:defRPr sz="2800">
                <a:solidFill>
                  <a:schemeClr val="tx1"/>
                </a:solidFill>
              </a:defRPr>
            </a:lvl2pPr>
            <a:lvl3pPr marL="0" indent="0">
              <a:lnSpc>
                <a:spcPct val="88000"/>
              </a:lnSpc>
              <a:spcBef>
                <a:spcPts val="0"/>
              </a:spcBef>
              <a:spcAft>
                <a:spcPts val="0"/>
              </a:spcAft>
              <a:buFont typeface="Arial" panose="020B0604020202020204" pitchFamily="34" charset="0"/>
              <a:buChar char="​"/>
              <a:defRPr sz="2800">
                <a:solidFill>
                  <a:schemeClr val="tx1"/>
                </a:solidFill>
              </a:defRPr>
            </a:lvl3pPr>
            <a:lvl4pPr marL="0" indent="0">
              <a:lnSpc>
                <a:spcPct val="88000"/>
              </a:lnSpc>
              <a:spcBef>
                <a:spcPts val="0"/>
              </a:spcBef>
              <a:spcAft>
                <a:spcPts val="0"/>
              </a:spcAft>
              <a:buFont typeface="Arial" panose="020B0604020202020204" pitchFamily="34" charset="0"/>
              <a:buChar char="​"/>
              <a:defRPr sz="2800">
                <a:solidFill>
                  <a:schemeClr val="tx1"/>
                </a:solidFill>
              </a:defRPr>
            </a:lvl4pPr>
            <a:lvl5pPr marL="0" indent="0">
              <a:lnSpc>
                <a:spcPct val="88000"/>
              </a:lnSpc>
              <a:spcBef>
                <a:spcPts val="0"/>
              </a:spcBef>
              <a:spcAft>
                <a:spcPts val="0"/>
              </a:spcAft>
              <a:buFont typeface="Arial" panose="020B0604020202020204" pitchFamily="34" charset="0"/>
              <a:buChar char="​"/>
              <a:defRPr sz="2800">
                <a:solidFill>
                  <a:schemeClr val="tx1"/>
                </a:solidFill>
              </a:defRPr>
            </a:lvl5pPr>
            <a:lvl6pPr marL="0" indent="0">
              <a:lnSpc>
                <a:spcPct val="88000"/>
              </a:lnSpc>
              <a:spcBef>
                <a:spcPts val="0"/>
              </a:spcBef>
              <a:spcAft>
                <a:spcPts val="0"/>
              </a:spcAft>
              <a:buFont typeface="Arial" panose="020B0604020202020204" pitchFamily="34" charset="0"/>
              <a:buChar char="​"/>
              <a:defRPr sz="2800">
                <a:solidFill>
                  <a:schemeClr val="tx1"/>
                </a:solidFill>
              </a:defRPr>
            </a:lvl6pPr>
            <a:lvl7pPr marL="0" indent="0">
              <a:lnSpc>
                <a:spcPct val="88000"/>
              </a:lnSpc>
              <a:spcBef>
                <a:spcPts val="0"/>
              </a:spcBef>
              <a:spcAft>
                <a:spcPts val="0"/>
              </a:spcAft>
              <a:buFont typeface="Arial" panose="020B0604020202020204" pitchFamily="34" charset="0"/>
              <a:buChar char="​"/>
              <a:defRPr sz="2800">
                <a:solidFill>
                  <a:schemeClr val="tx1"/>
                </a:solidFill>
              </a:defRPr>
            </a:lvl7pPr>
            <a:lvl8pPr marL="0" indent="0">
              <a:lnSpc>
                <a:spcPct val="88000"/>
              </a:lnSpc>
              <a:spcBef>
                <a:spcPts val="0"/>
              </a:spcBef>
              <a:spcAft>
                <a:spcPts val="0"/>
              </a:spcAft>
              <a:buFont typeface="Arial" panose="020B0604020202020204" pitchFamily="34" charset="0"/>
              <a:buChar char="​"/>
              <a:defRPr sz="2800">
                <a:solidFill>
                  <a:schemeClr val="tx1"/>
                </a:solidFill>
              </a:defRPr>
            </a:lvl8pPr>
            <a:lvl9pPr marL="0" indent="0">
              <a:lnSpc>
                <a:spcPct val="100000"/>
              </a:lnSpc>
              <a:spcBef>
                <a:spcPts val="0"/>
              </a:spcBef>
              <a:spcAft>
                <a:spcPts val="0"/>
              </a:spcAft>
              <a:buFont typeface="Arial" panose="020B0604020202020204" pitchFamily="34" charset="0"/>
              <a:buChar char="​"/>
              <a:defRPr sz="2800">
                <a:solidFill>
                  <a:schemeClr val="tx1"/>
                </a:solidFill>
              </a:defRPr>
            </a:lvl9pPr>
          </a:lstStyle>
          <a:p>
            <a:pPr lvl="0"/>
            <a:r>
              <a:rPr lang="en-GB" dirty="0"/>
              <a:t>Add thank you message</a:t>
            </a:r>
          </a:p>
        </p:txBody>
      </p:sp>
      <p:sp>
        <p:nvSpPr>
          <p:cNvPr id="6" name="Subtitle">
            <a:extLst>
              <a:ext uri="{FF2B5EF4-FFF2-40B4-BE49-F238E27FC236}">
                <a16:creationId xmlns:a16="http://schemas.microsoft.com/office/drawing/2014/main" id="{072443B7-EAE6-284A-A55F-5B3FB2A50020}"/>
              </a:ext>
            </a:extLst>
          </p:cNvPr>
          <p:cNvSpPr>
            <a:spLocks noGrp="1"/>
          </p:cNvSpPr>
          <p:nvPr>
            <p:ph type="body" sz="quarter" idx="11" hasCustomPrompt="1"/>
          </p:nvPr>
        </p:nvSpPr>
        <p:spPr>
          <a:xfrm>
            <a:off x="581026" y="3620482"/>
            <a:ext cx="7648574" cy="307777"/>
          </a:xfrm>
        </p:spPr>
        <p:txBody>
          <a:bodyPr wrap="square" lIns="0" tIns="0" rIns="0" bIns="0">
            <a:spAutoFit/>
          </a:bodyPr>
          <a:lstStyle>
            <a:lvl1pPr marL="0" indent="0" algn="l">
              <a:spcBef>
                <a:spcPts val="0"/>
              </a:spcBef>
              <a:spcAft>
                <a:spcPts val="0"/>
              </a:spcAft>
              <a:buFont typeface="Arial" panose="020B0604020202020204" pitchFamily="34" charset="0"/>
              <a:buNone/>
              <a:defRPr sz="2000">
                <a:solidFill>
                  <a:schemeClr val="tx1"/>
                </a:solidFill>
                <a:latin typeface="Proxima Nova" panose="02000506030000020004" pitchFamily="2" charset="0"/>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GB" dirty="0"/>
              <a:t>Add further contact info if needed</a:t>
            </a:r>
          </a:p>
        </p:txBody>
      </p:sp>
      <p:pic>
        <p:nvPicPr>
          <p:cNvPr id="7" name="Picture 6" descr="Shape&#10;&#10;Description automatically generated with medium confidence">
            <a:extLst>
              <a:ext uri="{FF2B5EF4-FFF2-40B4-BE49-F238E27FC236}">
                <a16:creationId xmlns:a16="http://schemas.microsoft.com/office/drawing/2014/main" id="{8F1FE30A-AAFE-214E-936C-FB086EBBF983}"/>
              </a:ext>
            </a:extLst>
          </p:cNvPr>
          <p:cNvPicPr>
            <a:picLocks noChangeAspect="1"/>
          </p:cNvPicPr>
          <p:nvPr userDrawn="1"/>
        </p:nvPicPr>
        <p:blipFill>
          <a:blip r:embed="rId2"/>
          <a:stretch>
            <a:fillRect/>
          </a:stretch>
        </p:blipFill>
        <p:spPr>
          <a:xfrm>
            <a:off x="335665" y="143686"/>
            <a:ext cx="4152852" cy="1013784"/>
          </a:xfrm>
          <a:prstGeom prst="rect">
            <a:avLst/>
          </a:prstGeom>
        </p:spPr>
      </p:pic>
    </p:spTree>
    <p:extLst>
      <p:ext uri="{BB962C8B-B14F-4D97-AF65-F5344CB8AC3E}">
        <p14:creationId xmlns:p14="http://schemas.microsoft.com/office/powerpoint/2010/main" val="2769267727"/>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Thank you_cream">
    <p:bg>
      <p:bgPr>
        <a:solidFill>
          <a:schemeClr val="accent6"/>
        </a:solidFill>
        <a:effectLst/>
      </p:bgPr>
    </p:bg>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D2BF13E6-95C5-DF44-8841-C238CFA9EE8B}"/>
              </a:ext>
            </a:extLst>
          </p:cNvPr>
          <p:cNvPicPr>
            <a:picLocks noChangeAspect="1"/>
          </p:cNvPicPr>
          <p:nvPr/>
        </p:nvPicPr>
        <p:blipFill>
          <a:blip r:embed="rId2"/>
          <a:stretch>
            <a:fillRect/>
          </a:stretch>
        </p:blipFill>
        <p:spPr>
          <a:xfrm>
            <a:off x="335665" y="143686"/>
            <a:ext cx="4152852" cy="1013784"/>
          </a:xfrm>
          <a:prstGeom prst="rect">
            <a:avLst/>
          </a:prstGeom>
        </p:spPr>
      </p:pic>
      <p:sp>
        <p:nvSpPr>
          <p:cNvPr id="4" name="Title">
            <a:extLst>
              <a:ext uri="{FF2B5EF4-FFF2-40B4-BE49-F238E27FC236}">
                <a16:creationId xmlns:a16="http://schemas.microsoft.com/office/drawing/2014/main" id="{4C6F2A6B-72D6-4043-96E0-5DC70DD003E6}"/>
              </a:ext>
            </a:extLst>
          </p:cNvPr>
          <p:cNvSpPr>
            <a:spLocks noGrp="1"/>
          </p:cNvSpPr>
          <p:nvPr>
            <p:ph type="body" sz="quarter" idx="10" hasCustomPrompt="1"/>
          </p:nvPr>
        </p:nvSpPr>
        <p:spPr>
          <a:xfrm>
            <a:off x="581025" y="2833131"/>
            <a:ext cx="7648575" cy="595869"/>
          </a:xfrm>
        </p:spPr>
        <p:txBody>
          <a:bodyPr wrap="square" lIns="0" tIns="0" rIns="0" bIns="0" anchor="b">
            <a:spAutoFit/>
          </a:bodyPr>
          <a:lstStyle>
            <a:lvl1pPr marL="0" indent="0" algn="l" fontAlgn="base">
              <a:lnSpc>
                <a:spcPct val="88000"/>
              </a:lnSpc>
              <a:spcBef>
                <a:spcPts val="0"/>
              </a:spcBef>
              <a:spcAft>
                <a:spcPts val="0"/>
              </a:spcAft>
              <a:buFont typeface="Arial" panose="020B0604020202020204" pitchFamily="34" charset="0"/>
              <a:buChar char="​"/>
              <a:defRPr sz="4400" b="1" i="0">
                <a:solidFill>
                  <a:schemeClr val="accent3"/>
                </a:solidFill>
                <a:latin typeface="Proxima Nova" panose="02000506030000020004" pitchFamily="2" charset="0"/>
                <a:ea typeface="+mj-ea"/>
                <a:cs typeface="+mj-cs"/>
              </a:defRPr>
            </a:lvl1pPr>
            <a:lvl2pPr marL="0" indent="0" fontAlgn="base">
              <a:lnSpc>
                <a:spcPct val="88000"/>
              </a:lnSpc>
              <a:spcBef>
                <a:spcPts val="0"/>
              </a:spcBef>
              <a:spcAft>
                <a:spcPts val="0"/>
              </a:spcAft>
              <a:buFont typeface="Arial" panose="020B0604020202020204" pitchFamily="34" charset="0"/>
              <a:buChar char="​"/>
              <a:defRPr sz="2800">
                <a:solidFill>
                  <a:schemeClr val="tx1"/>
                </a:solidFill>
              </a:defRPr>
            </a:lvl2pPr>
            <a:lvl3pPr marL="0" indent="0">
              <a:lnSpc>
                <a:spcPct val="88000"/>
              </a:lnSpc>
              <a:spcBef>
                <a:spcPts val="0"/>
              </a:spcBef>
              <a:spcAft>
                <a:spcPts val="0"/>
              </a:spcAft>
              <a:buFont typeface="Arial" panose="020B0604020202020204" pitchFamily="34" charset="0"/>
              <a:buChar char="​"/>
              <a:defRPr sz="2800">
                <a:solidFill>
                  <a:schemeClr val="tx1"/>
                </a:solidFill>
              </a:defRPr>
            </a:lvl3pPr>
            <a:lvl4pPr marL="0" indent="0">
              <a:lnSpc>
                <a:spcPct val="88000"/>
              </a:lnSpc>
              <a:spcBef>
                <a:spcPts val="0"/>
              </a:spcBef>
              <a:spcAft>
                <a:spcPts val="0"/>
              </a:spcAft>
              <a:buFont typeface="Arial" panose="020B0604020202020204" pitchFamily="34" charset="0"/>
              <a:buChar char="​"/>
              <a:defRPr sz="2800">
                <a:solidFill>
                  <a:schemeClr val="tx1"/>
                </a:solidFill>
              </a:defRPr>
            </a:lvl4pPr>
            <a:lvl5pPr marL="0" indent="0">
              <a:lnSpc>
                <a:spcPct val="88000"/>
              </a:lnSpc>
              <a:spcBef>
                <a:spcPts val="0"/>
              </a:spcBef>
              <a:spcAft>
                <a:spcPts val="0"/>
              </a:spcAft>
              <a:buFont typeface="Arial" panose="020B0604020202020204" pitchFamily="34" charset="0"/>
              <a:buChar char="​"/>
              <a:defRPr sz="2800">
                <a:solidFill>
                  <a:schemeClr val="tx1"/>
                </a:solidFill>
              </a:defRPr>
            </a:lvl5pPr>
            <a:lvl6pPr marL="0" indent="0">
              <a:lnSpc>
                <a:spcPct val="88000"/>
              </a:lnSpc>
              <a:spcBef>
                <a:spcPts val="0"/>
              </a:spcBef>
              <a:spcAft>
                <a:spcPts val="0"/>
              </a:spcAft>
              <a:buFont typeface="Arial" panose="020B0604020202020204" pitchFamily="34" charset="0"/>
              <a:buChar char="​"/>
              <a:defRPr sz="2800">
                <a:solidFill>
                  <a:schemeClr val="tx1"/>
                </a:solidFill>
              </a:defRPr>
            </a:lvl6pPr>
            <a:lvl7pPr marL="0" indent="0">
              <a:lnSpc>
                <a:spcPct val="88000"/>
              </a:lnSpc>
              <a:spcBef>
                <a:spcPts val="0"/>
              </a:spcBef>
              <a:spcAft>
                <a:spcPts val="0"/>
              </a:spcAft>
              <a:buFont typeface="Arial" panose="020B0604020202020204" pitchFamily="34" charset="0"/>
              <a:buChar char="​"/>
              <a:defRPr sz="2800">
                <a:solidFill>
                  <a:schemeClr val="tx1"/>
                </a:solidFill>
              </a:defRPr>
            </a:lvl7pPr>
            <a:lvl8pPr marL="0" indent="0">
              <a:lnSpc>
                <a:spcPct val="88000"/>
              </a:lnSpc>
              <a:spcBef>
                <a:spcPts val="0"/>
              </a:spcBef>
              <a:spcAft>
                <a:spcPts val="0"/>
              </a:spcAft>
              <a:buFont typeface="Arial" panose="020B0604020202020204" pitchFamily="34" charset="0"/>
              <a:buChar char="​"/>
              <a:defRPr sz="2800">
                <a:solidFill>
                  <a:schemeClr val="tx1"/>
                </a:solidFill>
              </a:defRPr>
            </a:lvl8pPr>
            <a:lvl9pPr marL="0" indent="0">
              <a:lnSpc>
                <a:spcPct val="100000"/>
              </a:lnSpc>
              <a:spcBef>
                <a:spcPts val="0"/>
              </a:spcBef>
              <a:spcAft>
                <a:spcPts val="0"/>
              </a:spcAft>
              <a:buFont typeface="Arial" panose="020B0604020202020204" pitchFamily="34" charset="0"/>
              <a:buChar char="​"/>
              <a:defRPr sz="2800">
                <a:solidFill>
                  <a:schemeClr val="tx1"/>
                </a:solidFill>
              </a:defRPr>
            </a:lvl9pPr>
          </a:lstStyle>
          <a:p>
            <a:pPr lvl="0"/>
            <a:r>
              <a:rPr lang="en-GB" dirty="0"/>
              <a:t>Add thank you message</a:t>
            </a:r>
          </a:p>
        </p:txBody>
      </p:sp>
      <p:sp>
        <p:nvSpPr>
          <p:cNvPr id="6" name="Subtitle">
            <a:extLst>
              <a:ext uri="{FF2B5EF4-FFF2-40B4-BE49-F238E27FC236}">
                <a16:creationId xmlns:a16="http://schemas.microsoft.com/office/drawing/2014/main" id="{5DEBB4D8-59BB-114B-9652-1B0B28E8857E}"/>
              </a:ext>
            </a:extLst>
          </p:cNvPr>
          <p:cNvSpPr>
            <a:spLocks noGrp="1"/>
          </p:cNvSpPr>
          <p:nvPr>
            <p:ph type="body" sz="quarter" idx="11" hasCustomPrompt="1"/>
          </p:nvPr>
        </p:nvSpPr>
        <p:spPr>
          <a:xfrm>
            <a:off x="581026" y="3620482"/>
            <a:ext cx="7648574" cy="307777"/>
          </a:xfrm>
        </p:spPr>
        <p:txBody>
          <a:bodyPr wrap="square" lIns="0" tIns="0" rIns="0" bIns="0">
            <a:spAutoFit/>
          </a:bodyPr>
          <a:lstStyle>
            <a:lvl1pPr marL="0" indent="0" algn="l">
              <a:spcBef>
                <a:spcPts val="0"/>
              </a:spcBef>
              <a:spcAft>
                <a:spcPts val="0"/>
              </a:spcAft>
              <a:buFont typeface="Arial" panose="020B0604020202020204" pitchFamily="34" charset="0"/>
              <a:buNone/>
              <a:defRPr sz="2000">
                <a:solidFill>
                  <a:schemeClr val="tx1"/>
                </a:solidFill>
                <a:latin typeface="Proxima Nova" panose="02000506030000020004" pitchFamily="2" charset="0"/>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GB" dirty="0"/>
              <a:t>Add further contact info if needed</a:t>
            </a:r>
          </a:p>
        </p:txBody>
      </p:sp>
      <p:pic>
        <p:nvPicPr>
          <p:cNvPr id="7" name="Picture 6" descr="Shape&#10;&#10;Description automatically generated with medium confidence">
            <a:extLst>
              <a:ext uri="{FF2B5EF4-FFF2-40B4-BE49-F238E27FC236}">
                <a16:creationId xmlns:a16="http://schemas.microsoft.com/office/drawing/2014/main" id="{93E573B9-175D-494D-A105-236F7C44D0A4}"/>
              </a:ext>
            </a:extLst>
          </p:cNvPr>
          <p:cNvPicPr>
            <a:picLocks noChangeAspect="1"/>
          </p:cNvPicPr>
          <p:nvPr userDrawn="1"/>
        </p:nvPicPr>
        <p:blipFill>
          <a:blip r:embed="rId2"/>
          <a:stretch>
            <a:fillRect/>
          </a:stretch>
        </p:blipFill>
        <p:spPr>
          <a:xfrm>
            <a:off x="335665" y="143686"/>
            <a:ext cx="4152852" cy="1013784"/>
          </a:xfrm>
          <a:prstGeom prst="rect">
            <a:avLst/>
          </a:prstGeom>
        </p:spPr>
      </p:pic>
    </p:spTree>
    <p:extLst>
      <p:ext uri="{BB962C8B-B14F-4D97-AF65-F5344CB8AC3E}">
        <p14:creationId xmlns:p14="http://schemas.microsoft.com/office/powerpoint/2010/main" val="2278717980"/>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_cream">
    <p:bg>
      <p:bgPr>
        <a:solidFill>
          <a:schemeClr val="accent4"/>
        </a:solidFill>
        <a:effectLst/>
      </p:bgPr>
    </p:bg>
    <p:spTree>
      <p:nvGrpSpPr>
        <p:cNvPr id="1" name=""/>
        <p:cNvGrpSpPr/>
        <p:nvPr/>
      </p:nvGrpSpPr>
      <p:grpSpPr>
        <a:xfrm>
          <a:off x="0" y="0"/>
          <a:ext cx="0" cy="0"/>
          <a:chOff x="0" y="0"/>
          <a:chExt cx="0" cy="0"/>
        </a:xfrm>
      </p:grpSpPr>
      <p:sp>
        <p:nvSpPr>
          <p:cNvPr id="2" name="SectionTitle"/>
          <p:cNvSpPr>
            <a:spLocks noGrp="1"/>
          </p:cNvSpPr>
          <p:nvPr>
            <p:ph type="body" sz="quarter" idx="11" hasCustomPrompt="1"/>
          </p:nvPr>
        </p:nvSpPr>
        <p:spPr>
          <a:xfrm>
            <a:off x="1041721" y="908050"/>
            <a:ext cx="10405279" cy="553998"/>
          </a:xfrm>
        </p:spPr>
        <p:txBody>
          <a:bodyPr vert="horz" wrap="square" lIns="0" tIns="0" rIns="0" bIns="0" numCol="1" anchor="t" anchorCtr="0" compatLnSpc="1">
            <a:prstTxWarp prst="textNoShape">
              <a:avLst/>
            </a:prstTxWarp>
            <a:spAutoFit/>
          </a:bodyPr>
          <a:lstStyle>
            <a:lvl1pPr marL="0" indent="0" algn="l" fontAlgn="base">
              <a:lnSpc>
                <a:spcPct val="100000"/>
              </a:lnSpc>
              <a:spcBef>
                <a:spcPts val="0"/>
              </a:spcBef>
              <a:spcAft>
                <a:spcPts val="200"/>
              </a:spcAft>
              <a:buFont typeface="Arial" panose="020B0604020202020204" pitchFamily="34" charset="0"/>
              <a:buChar char="​"/>
              <a:defRPr sz="3600" b="1" i="0">
                <a:solidFill>
                  <a:schemeClr val="accent1"/>
                </a:solidFill>
                <a:latin typeface="Proxima Nova" panose="02000506030000020004" pitchFamily="2" charset="0"/>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accent1"/>
                </a:solidFill>
                <a:latin typeface="Proxima Nova" panose="02000506030000020004" pitchFamily="50" charset="0"/>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dirty="0"/>
              <a:t>Click to add section </a:t>
            </a:r>
            <a:r>
              <a:rPr dirty="0" err="1"/>
              <a:t>titl</a:t>
            </a:r>
            <a:r>
              <a:rPr lang="en-GB" dirty="0"/>
              <a:t>e</a:t>
            </a:r>
            <a:endParaRPr dirty="0"/>
          </a:p>
        </p:txBody>
      </p:sp>
      <p:sp>
        <p:nvSpPr>
          <p:cNvPr id="4" name="Oval 3">
            <a:extLst>
              <a:ext uri="{FF2B5EF4-FFF2-40B4-BE49-F238E27FC236}">
                <a16:creationId xmlns:a16="http://schemas.microsoft.com/office/drawing/2014/main" id="{DAAC569B-284F-7244-8EE5-96FA60F80170}"/>
              </a:ext>
            </a:extLst>
          </p:cNvPr>
          <p:cNvSpPr/>
          <p:nvPr/>
        </p:nvSpPr>
        <p:spPr>
          <a:xfrm>
            <a:off x="581025" y="1037849"/>
            <a:ext cx="355953" cy="355953"/>
          </a:xfrm>
          <a:prstGeom prst="ellipse">
            <a:avLst/>
          </a:prstGeom>
          <a:solidFill>
            <a:schemeClr val="accent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
        <p:nvSpPr>
          <p:cNvPr id="5" name="Oval 4">
            <a:extLst>
              <a:ext uri="{FF2B5EF4-FFF2-40B4-BE49-F238E27FC236}">
                <a16:creationId xmlns:a16="http://schemas.microsoft.com/office/drawing/2014/main" id="{5FA4A9C7-A30D-1F4D-A56D-31D2EBE6160A}"/>
              </a:ext>
            </a:extLst>
          </p:cNvPr>
          <p:cNvSpPr/>
          <p:nvPr userDrawn="1"/>
        </p:nvSpPr>
        <p:spPr>
          <a:xfrm>
            <a:off x="581025" y="1037849"/>
            <a:ext cx="355953" cy="355953"/>
          </a:xfrm>
          <a:prstGeom prst="ellipse">
            <a:avLst/>
          </a:prstGeom>
          <a:solidFill>
            <a:schemeClr val="accent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Tree>
    <p:extLst>
      <p:ext uri="{BB962C8B-B14F-4D97-AF65-F5344CB8AC3E}">
        <p14:creationId xmlns:p14="http://schemas.microsoft.com/office/powerpoint/2010/main" val="3421643088"/>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_Blue">
    <p:bg>
      <p:bgPr>
        <a:solidFill>
          <a:schemeClr val="accent5"/>
        </a:solidFill>
        <a:effectLst/>
      </p:bgPr>
    </p:bg>
    <p:spTree>
      <p:nvGrpSpPr>
        <p:cNvPr id="1" name=""/>
        <p:cNvGrpSpPr/>
        <p:nvPr/>
      </p:nvGrpSpPr>
      <p:grpSpPr>
        <a:xfrm>
          <a:off x="0" y="0"/>
          <a:ext cx="0" cy="0"/>
          <a:chOff x="0" y="0"/>
          <a:chExt cx="0" cy="0"/>
        </a:xfrm>
      </p:grpSpPr>
      <p:sp>
        <p:nvSpPr>
          <p:cNvPr id="2" name="SectionTitle"/>
          <p:cNvSpPr>
            <a:spLocks noGrp="1"/>
          </p:cNvSpPr>
          <p:nvPr>
            <p:ph type="body" sz="quarter" idx="11" hasCustomPrompt="1"/>
          </p:nvPr>
        </p:nvSpPr>
        <p:spPr>
          <a:xfrm>
            <a:off x="1041721" y="908050"/>
            <a:ext cx="10405279" cy="553998"/>
          </a:xfrm>
        </p:spPr>
        <p:txBody>
          <a:bodyPr vert="horz" wrap="square" lIns="0" tIns="0" rIns="0" bIns="0" numCol="1" anchor="t" anchorCtr="0" compatLnSpc="1">
            <a:prstTxWarp prst="textNoShape">
              <a:avLst/>
            </a:prstTxWarp>
            <a:spAutoFit/>
          </a:bodyPr>
          <a:lstStyle>
            <a:lvl1pPr marL="0" indent="0" algn="l" fontAlgn="base">
              <a:lnSpc>
                <a:spcPct val="100000"/>
              </a:lnSpc>
              <a:spcBef>
                <a:spcPts val="0"/>
              </a:spcBef>
              <a:spcAft>
                <a:spcPts val="200"/>
              </a:spcAft>
              <a:buFont typeface="Arial" panose="020B0604020202020204" pitchFamily="34" charset="0"/>
              <a:buChar char="​"/>
              <a:defRPr sz="3600" b="1" i="0">
                <a:solidFill>
                  <a:schemeClr val="accent2"/>
                </a:solidFill>
                <a:latin typeface="Proxima Nova" panose="02000506030000020004" pitchFamily="2" charset="0"/>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accent1"/>
                </a:solidFill>
                <a:latin typeface="Proxima Nova" panose="02000506030000020004" pitchFamily="50" charset="0"/>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dirty="0"/>
              <a:t>Click to add section </a:t>
            </a:r>
            <a:r>
              <a:rPr dirty="0" err="1"/>
              <a:t>titl</a:t>
            </a:r>
            <a:r>
              <a:rPr lang="en-GB" dirty="0"/>
              <a:t>e</a:t>
            </a:r>
            <a:endParaRPr dirty="0"/>
          </a:p>
        </p:txBody>
      </p:sp>
      <p:sp>
        <p:nvSpPr>
          <p:cNvPr id="4" name="Oval 3">
            <a:extLst>
              <a:ext uri="{FF2B5EF4-FFF2-40B4-BE49-F238E27FC236}">
                <a16:creationId xmlns:a16="http://schemas.microsoft.com/office/drawing/2014/main" id="{DAAC569B-284F-7244-8EE5-96FA60F80170}"/>
              </a:ext>
            </a:extLst>
          </p:cNvPr>
          <p:cNvSpPr/>
          <p:nvPr/>
        </p:nvSpPr>
        <p:spPr>
          <a:xfrm>
            <a:off x="581025" y="1037849"/>
            <a:ext cx="355953" cy="355953"/>
          </a:xfrm>
          <a:prstGeom prst="ellipse">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
        <p:nvSpPr>
          <p:cNvPr id="5" name="Oval 4">
            <a:extLst>
              <a:ext uri="{FF2B5EF4-FFF2-40B4-BE49-F238E27FC236}">
                <a16:creationId xmlns:a16="http://schemas.microsoft.com/office/drawing/2014/main" id="{5895D3A0-5257-0C40-8E1A-9D96CCB8C95B}"/>
              </a:ext>
            </a:extLst>
          </p:cNvPr>
          <p:cNvSpPr/>
          <p:nvPr userDrawn="1"/>
        </p:nvSpPr>
        <p:spPr>
          <a:xfrm>
            <a:off x="581025" y="1037849"/>
            <a:ext cx="355953" cy="355953"/>
          </a:xfrm>
          <a:prstGeom prst="ellipse">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Tree>
    <p:extLst>
      <p:ext uri="{BB962C8B-B14F-4D97-AF65-F5344CB8AC3E}">
        <p14:creationId xmlns:p14="http://schemas.microsoft.com/office/powerpoint/2010/main" val="296105663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_pink">
    <p:bg>
      <p:bgPr>
        <a:solidFill>
          <a:schemeClr val="accent6"/>
        </a:solidFill>
        <a:effectLst/>
      </p:bgPr>
    </p:bg>
    <p:spTree>
      <p:nvGrpSpPr>
        <p:cNvPr id="1" name=""/>
        <p:cNvGrpSpPr/>
        <p:nvPr/>
      </p:nvGrpSpPr>
      <p:grpSpPr>
        <a:xfrm>
          <a:off x="0" y="0"/>
          <a:ext cx="0" cy="0"/>
          <a:chOff x="0" y="0"/>
          <a:chExt cx="0" cy="0"/>
        </a:xfrm>
      </p:grpSpPr>
      <p:sp>
        <p:nvSpPr>
          <p:cNvPr id="2" name="SectionTitle"/>
          <p:cNvSpPr>
            <a:spLocks noGrp="1"/>
          </p:cNvSpPr>
          <p:nvPr>
            <p:ph type="body" sz="quarter" idx="11" hasCustomPrompt="1"/>
          </p:nvPr>
        </p:nvSpPr>
        <p:spPr>
          <a:xfrm>
            <a:off x="1041721" y="908050"/>
            <a:ext cx="10405279" cy="553998"/>
          </a:xfrm>
        </p:spPr>
        <p:txBody>
          <a:bodyPr vert="horz" wrap="square" lIns="0" tIns="0" rIns="0" bIns="0" numCol="1" anchor="t" anchorCtr="0" compatLnSpc="1">
            <a:prstTxWarp prst="textNoShape">
              <a:avLst/>
            </a:prstTxWarp>
            <a:spAutoFit/>
          </a:bodyPr>
          <a:lstStyle>
            <a:lvl1pPr marL="0" indent="0" algn="l" fontAlgn="base">
              <a:lnSpc>
                <a:spcPct val="100000"/>
              </a:lnSpc>
              <a:spcBef>
                <a:spcPts val="0"/>
              </a:spcBef>
              <a:spcAft>
                <a:spcPts val="200"/>
              </a:spcAft>
              <a:buFont typeface="Arial" panose="020B0604020202020204" pitchFamily="34" charset="0"/>
              <a:buChar char="​"/>
              <a:defRPr sz="3600" b="1" i="0">
                <a:solidFill>
                  <a:schemeClr val="accent3"/>
                </a:solidFill>
                <a:latin typeface="Proxima Nova" panose="02000506030000020004" pitchFamily="2" charset="0"/>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accent1"/>
                </a:solidFill>
                <a:latin typeface="Proxima Nova" panose="02000506030000020004" pitchFamily="50" charset="0"/>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dirty="0"/>
              <a:t>Click to add section </a:t>
            </a:r>
            <a:r>
              <a:rPr dirty="0" err="1"/>
              <a:t>titl</a:t>
            </a:r>
            <a:r>
              <a:rPr lang="en-GB" dirty="0"/>
              <a:t>e</a:t>
            </a:r>
            <a:endParaRPr dirty="0"/>
          </a:p>
        </p:txBody>
      </p:sp>
      <p:sp>
        <p:nvSpPr>
          <p:cNvPr id="4" name="Oval 3">
            <a:extLst>
              <a:ext uri="{FF2B5EF4-FFF2-40B4-BE49-F238E27FC236}">
                <a16:creationId xmlns:a16="http://schemas.microsoft.com/office/drawing/2014/main" id="{DAAC569B-284F-7244-8EE5-96FA60F80170}"/>
              </a:ext>
            </a:extLst>
          </p:cNvPr>
          <p:cNvSpPr/>
          <p:nvPr/>
        </p:nvSpPr>
        <p:spPr>
          <a:xfrm>
            <a:off x="581025" y="1037849"/>
            <a:ext cx="355953" cy="355953"/>
          </a:xfrm>
          <a:prstGeom prst="ellipse">
            <a:avLst/>
          </a:prstGeom>
          <a:solidFill>
            <a:schemeClr val="accent3"/>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
        <p:nvSpPr>
          <p:cNvPr id="5" name="Oval 4">
            <a:extLst>
              <a:ext uri="{FF2B5EF4-FFF2-40B4-BE49-F238E27FC236}">
                <a16:creationId xmlns:a16="http://schemas.microsoft.com/office/drawing/2014/main" id="{4A344EAB-E8E5-ED47-A88C-C35D02DB6BF6}"/>
              </a:ext>
            </a:extLst>
          </p:cNvPr>
          <p:cNvSpPr/>
          <p:nvPr userDrawn="1"/>
        </p:nvSpPr>
        <p:spPr>
          <a:xfrm>
            <a:off x="581025" y="1037849"/>
            <a:ext cx="355953" cy="355953"/>
          </a:xfrm>
          <a:prstGeom prst="ellipse">
            <a:avLst/>
          </a:prstGeom>
          <a:solidFill>
            <a:schemeClr val="accent3"/>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Tree>
    <p:extLst>
      <p:ext uri="{BB962C8B-B14F-4D97-AF65-F5344CB8AC3E}">
        <p14:creationId xmlns:p14="http://schemas.microsoft.com/office/powerpoint/2010/main" val="301274253"/>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_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F8F59-2114-3E40-A270-918EB7280A59}"/>
              </a:ext>
            </a:extLst>
          </p:cNvPr>
          <p:cNvSpPr/>
          <p:nvPr userDrawn="1"/>
        </p:nvSpPr>
        <p:spPr>
          <a:xfrm>
            <a:off x="2" y="0"/>
            <a:ext cx="12191998" cy="6858000"/>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a:solidFill>
                <a:schemeClr val="tx1"/>
              </a:solidFill>
              <a:latin typeface="Proxima Nova" panose="02000506030000020004" pitchFamily="2" charset="0"/>
            </a:endParaRPr>
          </a:p>
        </p:txBody>
      </p:sp>
      <p:sp>
        <p:nvSpPr>
          <p:cNvPr id="3" name="Content"/>
          <p:cNvSpPr>
            <a:spLocks noGrp="1"/>
          </p:cNvSpPr>
          <p:nvPr>
            <p:ph idx="11"/>
          </p:nvPr>
        </p:nvSpPr>
        <p:spPr>
          <a:xfrm>
            <a:off x="6383338" y="908050"/>
            <a:ext cx="5239667" cy="5492750"/>
          </a:xfrm>
        </p:spPr>
        <p:txBody>
          <a:bodyPr/>
          <a:lstStyle>
            <a:lvl1pPr>
              <a:defRPr sz="2000"/>
            </a:lvl1pPr>
            <a:lvl2pPr>
              <a:defRPr sz="2000"/>
            </a:lvl2pPr>
            <a:lvl3pPr>
              <a:defRPr sz="2000"/>
            </a:lvl3pPr>
            <a:lvl4pPr>
              <a:defRPr sz="1800"/>
            </a:lvl4pPr>
            <a:lvl5pPr>
              <a:defRPr sz="1600"/>
            </a:lvl5pPr>
          </a:lstStyle>
          <a:p>
            <a:pPr lvl="0"/>
            <a:r>
              <a:rPr lang="en-US"/>
              <a:t>Click to edit Master text styles</a:t>
            </a:r>
          </a:p>
        </p:txBody>
      </p:sp>
      <p:sp>
        <p:nvSpPr>
          <p:cNvPr id="5" name="SectionTitle">
            <a:extLst>
              <a:ext uri="{FF2B5EF4-FFF2-40B4-BE49-F238E27FC236}">
                <a16:creationId xmlns:a16="http://schemas.microsoft.com/office/drawing/2014/main" id="{578D5CAE-0655-064A-9915-2F9659878E6B}"/>
              </a:ext>
            </a:extLst>
          </p:cNvPr>
          <p:cNvSpPr>
            <a:spLocks noGrp="1"/>
          </p:cNvSpPr>
          <p:nvPr>
            <p:ph type="body" sz="quarter" idx="12" hasCustomPrompt="1"/>
          </p:nvPr>
        </p:nvSpPr>
        <p:spPr>
          <a:xfrm>
            <a:off x="1041722" y="908050"/>
            <a:ext cx="4766942" cy="553998"/>
          </a:xfrm>
        </p:spPr>
        <p:txBody>
          <a:bodyPr vert="horz" wrap="square" lIns="0" tIns="0" rIns="0" bIns="0" numCol="1" anchor="t" anchorCtr="0" compatLnSpc="1">
            <a:prstTxWarp prst="textNoShape">
              <a:avLst/>
            </a:prstTxWarp>
            <a:spAutoFit/>
          </a:bodyPr>
          <a:lstStyle>
            <a:lvl1pPr marL="0" indent="0" algn="l" fontAlgn="base">
              <a:lnSpc>
                <a:spcPct val="100000"/>
              </a:lnSpc>
              <a:spcBef>
                <a:spcPts val="0"/>
              </a:spcBef>
              <a:spcAft>
                <a:spcPts val="200"/>
              </a:spcAft>
              <a:buFont typeface="Arial" panose="020B0604020202020204" pitchFamily="34" charset="0"/>
              <a:buChar char="​"/>
              <a:defRPr sz="3600" b="1" i="0">
                <a:solidFill>
                  <a:schemeClr val="accent1"/>
                </a:solidFill>
                <a:latin typeface="Proxima Nova" panose="02000506030000020004" pitchFamily="2" charset="0"/>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accent1"/>
                </a:solidFill>
                <a:latin typeface="Proxima Nova" panose="02000506030000020004" pitchFamily="50" charset="0"/>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lang="en-GB" dirty="0"/>
              <a:t>Agenda</a:t>
            </a:r>
            <a:endParaRPr dirty="0"/>
          </a:p>
        </p:txBody>
      </p:sp>
      <p:sp>
        <p:nvSpPr>
          <p:cNvPr id="6" name="Oval 5">
            <a:extLst>
              <a:ext uri="{FF2B5EF4-FFF2-40B4-BE49-F238E27FC236}">
                <a16:creationId xmlns:a16="http://schemas.microsoft.com/office/drawing/2014/main" id="{9041480C-16DC-1941-98CA-C18DED35BC9B}"/>
              </a:ext>
            </a:extLst>
          </p:cNvPr>
          <p:cNvSpPr/>
          <p:nvPr userDrawn="1"/>
        </p:nvSpPr>
        <p:spPr>
          <a:xfrm>
            <a:off x="581025" y="1037849"/>
            <a:ext cx="355953" cy="355953"/>
          </a:xfrm>
          <a:prstGeom prst="ellipse">
            <a:avLst/>
          </a:prstGeom>
          <a:solidFill>
            <a:schemeClr val="accent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Tree>
    <p:extLst>
      <p:ext uri="{BB962C8B-B14F-4D97-AF65-F5344CB8AC3E}">
        <p14:creationId xmlns:p14="http://schemas.microsoft.com/office/powerpoint/2010/main" val="1870377472"/>
      </p:ext>
    </p:extLst>
  </p:cSld>
  <p:clrMapOvr>
    <a:masterClrMapping/>
  </p:clrMapOvr>
  <p:extLst>
    <p:ext uri="{DCECCB84-F9BA-43D5-87BE-67443E8EF086}">
      <p15:sldGuideLst xmlns:p15="http://schemas.microsoft.com/office/powerpoint/2012/main">
        <p15:guide id="4" orient="horz" pos="572" userDrawn="1">
          <p15:clr>
            <a:srgbClr val="FBAE40"/>
          </p15:clr>
        </p15:guide>
        <p15:guide id="5" pos="4021" userDrawn="1">
          <p15:clr>
            <a:srgbClr val="FBAE40"/>
          </p15:clr>
        </p15:guide>
        <p15:guide id="6" pos="365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F8F59-2114-3E40-A270-918EB7280A59}"/>
              </a:ext>
            </a:extLst>
          </p:cNvPr>
          <p:cNvSpPr/>
          <p:nvPr userDrawn="1"/>
        </p:nvSpPr>
        <p:spPr>
          <a:xfrm>
            <a:off x="2" y="0"/>
            <a:ext cx="12191998" cy="6858000"/>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a:solidFill>
                <a:schemeClr val="tx1"/>
              </a:solidFill>
              <a:latin typeface="Proxima Nova" panose="02000506030000020004" pitchFamily="2" charset="0"/>
            </a:endParaRPr>
          </a:p>
        </p:txBody>
      </p:sp>
      <p:sp>
        <p:nvSpPr>
          <p:cNvPr id="3" name="Content"/>
          <p:cNvSpPr>
            <a:spLocks noGrp="1"/>
          </p:cNvSpPr>
          <p:nvPr>
            <p:ph idx="11"/>
          </p:nvPr>
        </p:nvSpPr>
        <p:spPr>
          <a:xfrm>
            <a:off x="6383338" y="908050"/>
            <a:ext cx="5239667" cy="5492750"/>
          </a:xfrm>
        </p:spPr>
        <p:txBody>
          <a:bodyPr/>
          <a:lstStyle>
            <a:lvl1pPr>
              <a:defRPr sz="2000"/>
            </a:lvl1pPr>
            <a:lvl2pPr>
              <a:defRPr sz="2000"/>
            </a:lvl2pPr>
            <a:lvl3pPr>
              <a:defRPr sz="2000"/>
            </a:lvl3pPr>
            <a:lvl4pPr>
              <a:defRPr sz="1800"/>
            </a:lvl4pPr>
            <a:lvl5pPr>
              <a:defRPr sz="1600"/>
            </a:lvl5pPr>
          </a:lstStyle>
          <a:p>
            <a:pPr lvl="0"/>
            <a:r>
              <a:rPr lang="en-US"/>
              <a:t>Click to edit Master text styles</a:t>
            </a:r>
          </a:p>
        </p:txBody>
      </p:sp>
      <p:sp>
        <p:nvSpPr>
          <p:cNvPr id="5" name="SectionTitle">
            <a:extLst>
              <a:ext uri="{FF2B5EF4-FFF2-40B4-BE49-F238E27FC236}">
                <a16:creationId xmlns:a16="http://schemas.microsoft.com/office/drawing/2014/main" id="{578D5CAE-0655-064A-9915-2F9659878E6B}"/>
              </a:ext>
            </a:extLst>
          </p:cNvPr>
          <p:cNvSpPr>
            <a:spLocks noGrp="1"/>
          </p:cNvSpPr>
          <p:nvPr>
            <p:ph type="body" sz="quarter" idx="12" hasCustomPrompt="1"/>
          </p:nvPr>
        </p:nvSpPr>
        <p:spPr>
          <a:xfrm>
            <a:off x="1041722" y="908050"/>
            <a:ext cx="4766942" cy="553998"/>
          </a:xfrm>
        </p:spPr>
        <p:txBody>
          <a:bodyPr vert="horz" wrap="square" lIns="0" tIns="0" rIns="0" bIns="0" numCol="1" anchor="t" anchorCtr="0" compatLnSpc="1">
            <a:prstTxWarp prst="textNoShape">
              <a:avLst/>
            </a:prstTxWarp>
            <a:spAutoFit/>
          </a:bodyPr>
          <a:lstStyle>
            <a:lvl1pPr marL="0" indent="0" algn="l" fontAlgn="base">
              <a:lnSpc>
                <a:spcPct val="100000"/>
              </a:lnSpc>
              <a:spcBef>
                <a:spcPts val="0"/>
              </a:spcBef>
              <a:spcAft>
                <a:spcPts val="200"/>
              </a:spcAft>
              <a:buFont typeface="Arial" panose="020B0604020202020204" pitchFamily="34" charset="0"/>
              <a:buChar char="​"/>
              <a:defRPr sz="3600" b="1" i="0">
                <a:solidFill>
                  <a:schemeClr val="accent2"/>
                </a:solidFill>
                <a:latin typeface="Proxima Nova" panose="02000506030000020004" pitchFamily="2" charset="0"/>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accent1"/>
                </a:solidFill>
                <a:latin typeface="Proxima Nova" panose="02000506030000020004" pitchFamily="50" charset="0"/>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lang="en-GB" dirty="0"/>
              <a:t>Agenda</a:t>
            </a:r>
            <a:endParaRPr dirty="0"/>
          </a:p>
        </p:txBody>
      </p:sp>
      <p:sp>
        <p:nvSpPr>
          <p:cNvPr id="6" name="Oval 5">
            <a:extLst>
              <a:ext uri="{FF2B5EF4-FFF2-40B4-BE49-F238E27FC236}">
                <a16:creationId xmlns:a16="http://schemas.microsoft.com/office/drawing/2014/main" id="{9041480C-16DC-1941-98CA-C18DED35BC9B}"/>
              </a:ext>
            </a:extLst>
          </p:cNvPr>
          <p:cNvSpPr/>
          <p:nvPr userDrawn="1"/>
        </p:nvSpPr>
        <p:spPr>
          <a:xfrm>
            <a:off x="581025" y="1037849"/>
            <a:ext cx="355953" cy="355953"/>
          </a:xfrm>
          <a:prstGeom prst="ellipse">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Tree>
    <p:extLst>
      <p:ext uri="{BB962C8B-B14F-4D97-AF65-F5344CB8AC3E}">
        <p14:creationId xmlns:p14="http://schemas.microsoft.com/office/powerpoint/2010/main" val="3825249852"/>
      </p:ext>
    </p:extLst>
  </p:cSld>
  <p:clrMapOvr>
    <a:masterClrMapping/>
  </p:clrMapOvr>
  <p:extLst>
    <p:ext uri="{DCECCB84-F9BA-43D5-87BE-67443E8EF086}">
      <p15:sldGuideLst xmlns:p15="http://schemas.microsoft.com/office/powerpoint/2012/main">
        <p15:guide id="4" orient="horz" pos="572" userDrawn="1">
          <p15:clr>
            <a:srgbClr val="FBAE40"/>
          </p15:clr>
        </p15:guide>
        <p15:guide id="5" pos="4021" userDrawn="1">
          <p15:clr>
            <a:srgbClr val="FBAE40"/>
          </p15:clr>
        </p15:guide>
        <p15:guide id="6" pos="36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pi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9F8F59-2114-3E40-A270-918EB7280A59}"/>
              </a:ext>
            </a:extLst>
          </p:cNvPr>
          <p:cNvSpPr/>
          <p:nvPr userDrawn="1"/>
        </p:nvSpPr>
        <p:spPr>
          <a:xfrm>
            <a:off x="2" y="0"/>
            <a:ext cx="12191998" cy="6858000"/>
          </a:xfrm>
          <a:prstGeom prst="rect">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a:solidFill>
                <a:schemeClr val="tx1"/>
              </a:solidFill>
              <a:latin typeface="Proxima Nova" panose="02000506030000020004" pitchFamily="2" charset="0"/>
            </a:endParaRPr>
          </a:p>
        </p:txBody>
      </p:sp>
      <p:sp>
        <p:nvSpPr>
          <p:cNvPr id="3" name="Content"/>
          <p:cNvSpPr>
            <a:spLocks noGrp="1"/>
          </p:cNvSpPr>
          <p:nvPr>
            <p:ph idx="11"/>
          </p:nvPr>
        </p:nvSpPr>
        <p:spPr>
          <a:xfrm>
            <a:off x="6383338" y="908050"/>
            <a:ext cx="5239667" cy="5492750"/>
          </a:xfrm>
        </p:spPr>
        <p:txBody>
          <a:bodyPr/>
          <a:lstStyle>
            <a:lvl1pPr>
              <a:defRPr sz="2000"/>
            </a:lvl1pPr>
            <a:lvl2pPr>
              <a:defRPr sz="2000"/>
            </a:lvl2pPr>
            <a:lvl3pPr>
              <a:defRPr sz="2000"/>
            </a:lvl3pPr>
            <a:lvl4pPr>
              <a:defRPr sz="1800"/>
            </a:lvl4pPr>
            <a:lvl5pPr>
              <a:defRPr sz="1600"/>
            </a:lvl5pPr>
          </a:lstStyle>
          <a:p>
            <a:pPr lvl="0"/>
            <a:r>
              <a:rPr lang="en-US"/>
              <a:t>Click to edit Master text styles</a:t>
            </a:r>
          </a:p>
        </p:txBody>
      </p:sp>
      <p:sp>
        <p:nvSpPr>
          <p:cNvPr id="5" name="SectionTitle">
            <a:extLst>
              <a:ext uri="{FF2B5EF4-FFF2-40B4-BE49-F238E27FC236}">
                <a16:creationId xmlns:a16="http://schemas.microsoft.com/office/drawing/2014/main" id="{578D5CAE-0655-064A-9915-2F9659878E6B}"/>
              </a:ext>
            </a:extLst>
          </p:cNvPr>
          <p:cNvSpPr>
            <a:spLocks noGrp="1"/>
          </p:cNvSpPr>
          <p:nvPr>
            <p:ph type="body" sz="quarter" idx="12" hasCustomPrompt="1"/>
          </p:nvPr>
        </p:nvSpPr>
        <p:spPr>
          <a:xfrm>
            <a:off x="1041722" y="908050"/>
            <a:ext cx="4766942" cy="553998"/>
          </a:xfrm>
        </p:spPr>
        <p:txBody>
          <a:bodyPr vert="horz" wrap="square" lIns="0" tIns="0" rIns="0" bIns="0" numCol="1" anchor="t" anchorCtr="0" compatLnSpc="1">
            <a:prstTxWarp prst="textNoShape">
              <a:avLst/>
            </a:prstTxWarp>
            <a:spAutoFit/>
          </a:bodyPr>
          <a:lstStyle>
            <a:lvl1pPr marL="0" indent="0" algn="l" fontAlgn="base">
              <a:lnSpc>
                <a:spcPct val="100000"/>
              </a:lnSpc>
              <a:spcBef>
                <a:spcPts val="0"/>
              </a:spcBef>
              <a:spcAft>
                <a:spcPts val="200"/>
              </a:spcAft>
              <a:buFont typeface="Arial" panose="020B0604020202020204" pitchFamily="34" charset="0"/>
              <a:buChar char="​"/>
              <a:defRPr sz="3600" b="1" i="0">
                <a:solidFill>
                  <a:schemeClr val="accent3"/>
                </a:solidFill>
                <a:latin typeface="Proxima Nova" panose="02000506030000020004" pitchFamily="2" charset="0"/>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accent1"/>
                </a:solidFill>
                <a:latin typeface="Proxima Nova" panose="02000506030000020004" pitchFamily="50" charset="0"/>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lang="en-GB" dirty="0"/>
              <a:t>Agenda</a:t>
            </a:r>
            <a:endParaRPr dirty="0"/>
          </a:p>
        </p:txBody>
      </p:sp>
      <p:sp>
        <p:nvSpPr>
          <p:cNvPr id="6" name="Oval 5">
            <a:extLst>
              <a:ext uri="{FF2B5EF4-FFF2-40B4-BE49-F238E27FC236}">
                <a16:creationId xmlns:a16="http://schemas.microsoft.com/office/drawing/2014/main" id="{9041480C-16DC-1941-98CA-C18DED35BC9B}"/>
              </a:ext>
            </a:extLst>
          </p:cNvPr>
          <p:cNvSpPr/>
          <p:nvPr userDrawn="1"/>
        </p:nvSpPr>
        <p:spPr>
          <a:xfrm>
            <a:off x="581025" y="1037849"/>
            <a:ext cx="355953" cy="355953"/>
          </a:xfrm>
          <a:prstGeom prst="ellipse">
            <a:avLst/>
          </a:prstGeom>
          <a:solidFill>
            <a:schemeClr val="accent3"/>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err="1">
              <a:solidFill>
                <a:schemeClr val="tx1"/>
              </a:solidFill>
            </a:endParaRPr>
          </a:p>
        </p:txBody>
      </p:sp>
    </p:spTree>
    <p:extLst>
      <p:ext uri="{BB962C8B-B14F-4D97-AF65-F5344CB8AC3E}">
        <p14:creationId xmlns:p14="http://schemas.microsoft.com/office/powerpoint/2010/main" val="3600258401"/>
      </p:ext>
    </p:extLst>
  </p:cSld>
  <p:clrMapOvr>
    <a:masterClrMapping/>
  </p:clrMapOvr>
  <p:extLst>
    <p:ext uri="{DCECCB84-F9BA-43D5-87BE-67443E8EF086}">
      <p15:sldGuideLst xmlns:p15="http://schemas.microsoft.com/office/powerpoint/2012/main">
        <p15:guide id="4" orient="horz" pos="572" userDrawn="1">
          <p15:clr>
            <a:srgbClr val="FBAE40"/>
          </p15:clr>
        </p15:guide>
        <p15:guide id="5" pos="4021" userDrawn="1">
          <p15:clr>
            <a:srgbClr val="FBAE40"/>
          </p15:clr>
        </p15:guide>
        <p15:guide id="6" pos="3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580573" y="384048"/>
            <a:ext cx="11030857" cy="758952"/>
          </a:xfrm>
          <a:prstGeom prst="rect">
            <a:avLst/>
          </a:prstGeom>
        </p:spPr>
        <p:txBody>
          <a:bodyPr vert="horz" lIns="0" tIns="0" rIns="0" bIns="0" rtlCol="0" anchorCtr="0">
            <a:noAutofit/>
          </a:bodyPr>
          <a:lstStyle/>
          <a:p>
            <a:r>
              <a:rPr lang="en-US"/>
              <a:t>Click to edit Master title style</a:t>
            </a:r>
            <a:endParaRPr lang="en-GB" dirty="0"/>
          </a:p>
        </p:txBody>
      </p:sp>
      <p:sp>
        <p:nvSpPr>
          <p:cNvPr id="3" name="BodyText"/>
          <p:cNvSpPr>
            <a:spLocks noGrp="1"/>
          </p:cNvSpPr>
          <p:nvPr>
            <p:ph type="body" idx="1"/>
          </p:nvPr>
        </p:nvSpPr>
        <p:spPr>
          <a:xfrm>
            <a:off x="580573" y="1399032"/>
            <a:ext cx="11030857" cy="5001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hidden="1"/>
          <p:cNvSpPr>
            <a:spLocks noGrp="1"/>
          </p:cNvSpPr>
          <p:nvPr>
            <p:ph type="dt" sz="half" idx="2"/>
          </p:nvPr>
        </p:nvSpPr>
        <p:spPr>
          <a:xfrm>
            <a:off x="580573" y="6864350"/>
            <a:ext cx="399143" cy="98425"/>
          </a:xfrm>
          <a:prstGeom prst="rect">
            <a:avLst/>
          </a:prstGeom>
        </p:spPr>
        <p:txBody>
          <a:bodyPr vert="horz" lIns="0" tIns="0" rIns="0" bIns="0" rtlCol="0" anchor="ctr"/>
          <a:lstStyle>
            <a:lvl1pPr algn="l">
              <a:defRPr sz="300">
                <a:solidFill>
                  <a:schemeClr val="tx1"/>
                </a:solidFill>
              </a:defRPr>
            </a:lvl1pPr>
          </a:lstStyle>
          <a:p>
            <a:fld id="{95B34E25-172B-4C49-AFBD-E07D549370EF}" type="datetime1">
              <a:rPr lang="en-GB" smtClean="0"/>
              <a:t>19/09/2023</a:t>
            </a:fld>
            <a:endParaRPr lang="en-GB" dirty="0"/>
          </a:p>
        </p:txBody>
      </p:sp>
      <p:sp>
        <p:nvSpPr>
          <p:cNvPr id="5" name="Footer Placeholder" hidden="1"/>
          <p:cNvSpPr>
            <a:spLocks noGrp="1"/>
          </p:cNvSpPr>
          <p:nvPr>
            <p:ph type="ftr" sz="quarter" idx="3"/>
          </p:nvPr>
        </p:nvSpPr>
        <p:spPr>
          <a:xfrm>
            <a:off x="979714" y="6864350"/>
            <a:ext cx="677333" cy="98425"/>
          </a:xfrm>
          <a:prstGeom prst="rect">
            <a:avLst/>
          </a:prstGeom>
        </p:spPr>
        <p:txBody>
          <a:bodyPr vert="horz" lIns="0" tIns="0" rIns="0" bIns="0" rtlCol="0" anchor="ctr"/>
          <a:lstStyle>
            <a:lvl1pPr algn="ctr">
              <a:defRPr sz="300">
                <a:solidFill>
                  <a:schemeClr val="tx1"/>
                </a:solidFill>
              </a:defRPr>
            </a:lvl1pPr>
          </a:lstStyle>
          <a:p>
            <a:endParaRPr lang="en-GB" dirty="0"/>
          </a:p>
        </p:txBody>
      </p:sp>
      <p:sp>
        <p:nvSpPr>
          <p:cNvPr id="6" name="Slide Number Placeholder" hidden="1"/>
          <p:cNvSpPr>
            <a:spLocks noGrp="1"/>
          </p:cNvSpPr>
          <p:nvPr>
            <p:ph type="sldNum" sz="quarter" idx="4"/>
          </p:nvPr>
        </p:nvSpPr>
        <p:spPr>
          <a:xfrm>
            <a:off x="1657048" y="6864350"/>
            <a:ext cx="193524"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GB" smtClean="0"/>
              <a:pPr/>
              <a:t>‹#›</a:t>
            </a:fld>
            <a:endParaRPr lang="en-GB" dirty="0"/>
          </a:p>
        </p:txBody>
      </p:sp>
      <p:sp>
        <p:nvSpPr>
          <p:cNvPr id="7" name="SlideNumber" hidden="1"/>
          <p:cNvSpPr txBox="1"/>
          <p:nvPr/>
        </p:nvSpPr>
        <p:spPr>
          <a:xfrm>
            <a:off x="11462837" y="6552456"/>
            <a:ext cx="150682" cy="153888"/>
          </a:xfrm>
          <a:prstGeom prst="rect">
            <a:avLst/>
          </a:prstGeom>
          <a:noFill/>
        </p:spPr>
        <p:txBody>
          <a:bodyPr wrap="non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8F63CC74-D785-4C96-8C6E-EB177D1B9A1D}" type="slidenum">
              <a:rPr lang="en-GB" sz="1000" smtClean="0">
                <a:solidFill>
                  <a:schemeClr val="tx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dirty="0"/>
          </a:p>
        </p:txBody>
      </p:sp>
      <p:sp>
        <p:nvSpPr>
          <p:cNvPr id="8" name="Copyright"/>
          <p:cNvSpPr txBox="1"/>
          <p:nvPr/>
        </p:nvSpPr>
        <p:spPr>
          <a:xfrm>
            <a:off x="580573" y="6567848"/>
            <a:ext cx="1580561" cy="123111"/>
          </a:xfrm>
          <a:prstGeom prst="rect">
            <a:avLst/>
          </a:prstGeom>
          <a:noFill/>
        </p:spPr>
        <p:txBody>
          <a:bodyPr wrap="none" lIns="0" tIns="0" rIns="0" bIns="0" rtlCol="0" anchor="ctr" anchorCtr="0">
            <a:spAutoFit/>
          </a:bodyPr>
          <a:lstStyle/>
          <a:p>
            <a:pPr marL="0" marR="0" indent="0" algn="l" defTabSz="914400" rtl="0" eaLnBrk="1" fontAlgn="auto" latinLnBrk="0" hangingPunct="1">
              <a:lnSpc>
                <a:spcPct val="100000"/>
              </a:lnSpc>
              <a:spcBef>
                <a:spcPct val="0"/>
              </a:spcBef>
              <a:spcAft>
                <a:spcPct val="0"/>
              </a:spcAft>
              <a:buClrTx/>
              <a:buSzTx/>
              <a:buFontTx/>
              <a:buNone/>
              <a:tabLst/>
              <a:defRPr/>
            </a:pPr>
            <a:r>
              <a:rPr lang="en-GB" sz="800" b="0" i="0" u="none" baseline="0" dirty="0">
                <a:solidFill>
                  <a:schemeClr val="tx1"/>
                </a:solidFill>
                <a:latin typeface="+mn-lt"/>
                <a:ea typeface="+mn-ea"/>
                <a:cs typeface="+mn-cs"/>
              </a:rPr>
              <a:t>© Irish Copyright Licensing Agency</a:t>
            </a:r>
          </a:p>
        </p:txBody>
      </p:sp>
      <p:sp>
        <p:nvSpPr>
          <p:cNvPr id="10" name="SlideNumber" hidden="1">
            <a:extLst>
              <a:ext uri="{FF2B5EF4-FFF2-40B4-BE49-F238E27FC236}">
                <a16:creationId xmlns:a16="http://schemas.microsoft.com/office/drawing/2014/main" id="{BE98C5E1-4601-2C4E-86CB-94A27C70579F}"/>
              </a:ext>
            </a:extLst>
          </p:cNvPr>
          <p:cNvSpPr txBox="1"/>
          <p:nvPr userDrawn="1"/>
        </p:nvSpPr>
        <p:spPr>
          <a:xfrm>
            <a:off x="11462837" y="6552456"/>
            <a:ext cx="150682" cy="153888"/>
          </a:xfrm>
          <a:prstGeom prst="rect">
            <a:avLst/>
          </a:prstGeom>
          <a:noFill/>
        </p:spPr>
        <p:txBody>
          <a:bodyPr wrap="non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8F63CC74-D785-4C96-8C6E-EB177D1B9A1D}" type="slidenum">
              <a:rPr lang="en-GB" sz="1000" smtClean="0">
                <a:solidFill>
                  <a:schemeClr val="tx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dirty="0"/>
          </a:p>
        </p:txBody>
      </p:sp>
      <p:sp>
        <p:nvSpPr>
          <p:cNvPr id="11" name="Copyright">
            <a:extLst>
              <a:ext uri="{FF2B5EF4-FFF2-40B4-BE49-F238E27FC236}">
                <a16:creationId xmlns:a16="http://schemas.microsoft.com/office/drawing/2014/main" id="{08DA6A82-02AF-2B47-B94E-99BAB931DC18}"/>
              </a:ext>
            </a:extLst>
          </p:cNvPr>
          <p:cNvSpPr txBox="1"/>
          <p:nvPr userDrawn="1"/>
        </p:nvSpPr>
        <p:spPr>
          <a:xfrm>
            <a:off x="580573" y="6567848"/>
            <a:ext cx="1580561" cy="123111"/>
          </a:xfrm>
          <a:prstGeom prst="rect">
            <a:avLst/>
          </a:prstGeom>
          <a:noFill/>
        </p:spPr>
        <p:txBody>
          <a:bodyPr wrap="none" lIns="0" tIns="0" rIns="0" bIns="0" rtlCol="0" anchor="ctr" anchorCtr="0">
            <a:spAutoFit/>
          </a:bodyPr>
          <a:lstStyle/>
          <a:p>
            <a:pPr marL="0" marR="0" indent="0" algn="l" defTabSz="914400" rtl="0" eaLnBrk="1" fontAlgn="auto" latinLnBrk="0" hangingPunct="1">
              <a:lnSpc>
                <a:spcPct val="100000"/>
              </a:lnSpc>
              <a:spcBef>
                <a:spcPct val="0"/>
              </a:spcBef>
              <a:spcAft>
                <a:spcPct val="0"/>
              </a:spcAft>
              <a:buClrTx/>
              <a:buSzTx/>
              <a:buFontTx/>
              <a:buNone/>
              <a:tabLst/>
              <a:defRPr/>
            </a:pPr>
            <a:r>
              <a:rPr lang="en-GB" sz="800" b="0" i="0" u="none" baseline="0" dirty="0">
                <a:solidFill>
                  <a:schemeClr val="tx1"/>
                </a:solidFill>
                <a:latin typeface="+mn-lt"/>
                <a:ea typeface="+mn-ea"/>
                <a:cs typeface="+mn-cs"/>
              </a:rPr>
              <a:t>© Irish Copyright Licensing Agency</a:t>
            </a:r>
          </a:p>
        </p:txBody>
      </p:sp>
    </p:spTree>
    <p:extLst>
      <p:ext uri="{BB962C8B-B14F-4D97-AF65-F5344CB8AC3E}">
        <p14:creationId xmlns:p14="http://schemas.microsoft.com/office/powerpoint/2010/main" val="238040247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35" r:id="rId7"/>
    <p:sldLayoutId id="2147483736" r:id="rId8"/>
    <p:sldLayoutId id="2147483737" r:id="rId9"/>
    <p:sldLayoutId id="2147483730" r:id="rId10"/>
    <p:sldLayoutId id="2147483738" r:id="rId11"/>
    <p:sldLayoutId id="2147483739" r:id="rId12"/>
    <p:sldLayoutId id="2147483717" r:id="rId13"/>
    <p:sldLayoutId id="2147483718" r:id="rId14"/>
    <p:sldLayoutId id="2147483719" r:id="rId15"/>
    <p:sldLayoutId id="2147483731" r:id="rId16"/>
    <p:sldLayoutId id="2147483720" r:id="rId17"/>
    <p:sldLayoutId id="2147483732" r:id="rId18"/>
    <p:sldLayoutId id="2147483734" r:id="rId19"/>
    <p:sldLayoutId id="2147483733" r:id="rId20"/>
    <p:sldLayoutId id="2147483721" r:id="rId21"/>
    <p:sldLayoutId id="2147483723" r:id="rId22"/>
    <p:sldLayoutId id="2147483724" r:id="rId23"/>
    <p:sldLayoutId id="2147483725" r:id="rId24"/>
    <p:sldLayoutId id="2147483740" r:id="rId25"/>
    <p:sldLayoutId id="2147483741" r:id="rId26"/>
    <p:sldLayoutId id="2147483742" r:id="rId27"/>
    <p:sldLayoutId id="2147483729" r:id="rId28"/>
    <p:sldLayoutId id="2147483726" r:id="rId29"/>
    <p:sldLayoutId id="2147483727" r:id="rId30"/>
    <p:sldLayoutId id="2147483728" r:id="rId31"/>
  </p:sldLayoutIdLst>
  <p:hf hdr="0" ftr="0" dt="0"/>
  <p:txStyles>
    <p:titleStyle>
      <a:lvl1pPr algn="l" defTabSz="914400" rtl="0" eaLnBrk="1" latinLnBrk="0" hangingPunct="1">
        <a:lnSpc>
          <a:spcPct val="88000"/>
        </a:lnSpc>
        <a:spcBef>
          <a:spcPct val="0"/>
        </a:spcBef>
        <a:buNone/>
        <a:defRPr sz="2800" b="1" i="0">
          <a:solidFill>
            <a:schemeClr val="tx1"/>
          </a:solidFill>
          <a:latin typeface="Proxima Nova" panose="02000506030000020004" pitchFamily="2" charset="0"/>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1800">
          <a:solidFill>
            <a:schemeClr val="tx1"/>
          </a:solidFill>
          <a:latin typeface="Proxima Nova" panose="02000506030000020004" pitchFamily="50" charset="0"/>
          <a:ea typeface="+mn-ea"/>
          <a:cs typeface="+mn-cs"/>
        </a:defRPr>
      </a:lvl1pPr>
      <a:lvl2pPr marL="522900" indent="-252000" algn="l" defTabSz="914400" rtl="0" eaLnBrk="1" latinLnBrk="0" hangingPunct="1">
        <a:spcBef>
          <a:spcPts val="300"/>
        </a:spcBef>
        <a:buFont typeface="Arial" panose="020B0604020202020204" pitchFamily="34" charset="0"/>
        <a:buChar char="•"/>
        <a:defRPr sz="1800">
          <a:solidFill>
            <a:schemeClr val="tx1"/>
          </a:solidFill>
          <a:latin typeface="Proxima Nova" panose="02000506030000020004" pitchFamily="50" charset="0"/>
          <a:ea typeface="+mn-ea"/>
          <a:cs typeface="+mn-cs"/>
        </a:defRPr>
      </a:lvl2pPr>
      <a:lvl3pPr marL="540000" indent="-180000" algn="l" defTabSz="914400" rtl="0" eaLnBrk="1" latinLnBrk="0" hangingPunct="1">
        <a:spcBef>
          <a:spcPts val="300"/>
        </a:spcBef>
        <a:buFont typeface="Arial" panose="020B0604020202020204" pitchFamily="34" charset="0"/>
        <a:buChar char="-"/>
        <a:defRPr sz="1800">
          <a:solidFill>
            <a:schemeClr val="tx1"/>
          </a:solidFill>
          <a:latin typeface="Proxima Nova" panose="02000506030000020004" pitchFamily="50" charset="0"/>
          <a:ea typeface="+mn-ea"/>
          <a:cs typeface="+mn-cs"/>
        </a:defRPr>
      </a:lvl3pPr>
      <a:lvl4pPr marL="720000" indent="-180000" algn="l" defTabSz="914400" rtl="0" eaLnBrk="1" latinLnBrk="0" hangingPunct="1">
        <a:spcBef>
          <a:spcPts val="300"/>
        </a:spcBef>
        <a:buFont typeface="Arial" panose="020B0604020202020204" pitchFamily="34" charset="0"/>
        <a:buChar char="-"/>
        <a:defRPr sz="1600">
          <a:solidFill>
            <a:schemeClr val="tx1"/>
          </a:solidFill>
          <a:latin typeface="Proxima Nova" panose="02000506030000020004" pitchFamily="50" charset="0"/>
          <a:ea typeface="+mn-ea"/>
          <a:cs typeface="+mn-cs"/>
        </a:defRPr>
      </a:lvl4pPr>
      <a:lvl5pPr marL="900000" indent="-180000" algn="l" defTabSz="914400" rtl="0" eaLnBrk="1" latinLnBrk="0" hangingPunct="1">
        <a:spcBef>
          <a:spcPts val="300"/>
        </a:spcBef>
        <a:buFont typeface="Arial" panose="020B0604020202020204" pitchFamily="34" charset="0"/>
        <a:buChar char="-"/>
        <a:defRPr sz="1400">
          <a:solidFill>
            <a:schemeClr val="tx1"/>
          </a:solidFill>
          <a:latin typeface="Proxima Nova" panose="02000506030000020004" pitchFamily="50" charset="0"/>
          <a:ea typeface="+mn-ea"/>
          <a:cs typeface="+mn-cs"/>
        </a:defRPr>
      </a:lvl5pPr>
      <a:lvl6pPr marL="1080000" indent="-180000" algn="l" defTabSz="914400" rtl="0" eaLnBrk="1" latinLnBrk="0" hangingPunct="1">
        <a:spcBef>
          <a:spcPts val="300"/>
        </a:spcBef>
        <a:buFont typeface="Arial" panose="020B0604020202020204" pitchFamily="34" charset="0"/>
        <a:buChar char="-"/>
        <a:defRPr sz="200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200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200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2000">
          <a:solidFill>
            <a:schemeClr val="tx1"/>
          </a:solidFill>
          <a:latin typeface="+mn-lt"/>
          <a:ea typeface="+mn-ea"/>
          <a:cs typeface="+mn-cs"/>
        </a:defRPr>
      </a:lvl9pPr>
    </p:bodyStyle>
    <p:otherStyle>
      <a:defPPr/>
      <a:lvl1pPr marL="0" algn="l" defTabSz="914400" rtl="0" eaLnBrk="1" latinLnBrk="0" hangingPunct="1">
        <a:defRPr sz="1800">
          <a:solidFill>
            <a:schemeClr val="tx1"/>
          </a:solidFill>
          <a:latin typeface="+mn-lt"/>
          <a:ea typeface="+mn-ea"/>
          <a:cs typeface="+mn-cs"/>
        </a:defRPr>
      </a:lvl1pPr>
      <a:lvl2pPr marL="180000" algn="l" defTabSz="914400" rtl="0" eaLnBrk="1" latinLnBrk="0" hangingPunct="1">
        <a:defRPr sz="1800">
          <a:solidFill>
            <a:schemeClr val="tx1"/>
          </a:solidFill>
          <a:latin typeface="+mn-lt"/>
          <a:ea typeface="+mn-ea"/>
          <a:cs typeface="+mn-cs"/>
        </a:defRPr>
      </a:lvl2pPr>
      <a:lvl3pPr marL="360000" algn="l" defTabSz="914400" rtl="0" eaLnBrk="1" latinLnBrk="0" hangingPunct="1">
        <a:defRPr sz="1800">
          <a:solidFill>
            <a:schemeClr val="tx1"/>
          </a:solidFill>
          <a:latin typeface="+mn-lt"/>
          <a:ea typeface="+mn-ea"/>
          <a:cs typeface="+mn-cs"/>
        </a:defRPr>
      </a:lvl3pPr>
      <a:lvl4pPr marL="540000" algn="l" defTabSz="914400" rtl="0" eaLnBrk="1" latinLnBrk="0" hangingPunct="1">
        <a:defRPr sz="1800">
          <a:solidFill>
            <a:schemeClr val="tx1"/>
          </a:solidFill>
          <a:latin typeface="+mn-lt"/>
          <a:ea typeface="+mn-ea"/>
          <a:cs typeface="+mn-cs"/>
        </a:defRPr>
      </a:lvl4pPr>
      <a:lvl5pPr marL="720000" algn="l" defTabSz="914400" rtl="0" eaLnBrk="1" latinLnBrk="0" hangingPunct="1">
        <a:defRPr sz="1800">
          <a:solidFill>
            <a:schemeClr val="tx1"/>
          </a:solidFill>
          <a:latin typeface="+mn-lt"/>
          <a:ea typeface="+mn-ea"/>
          <a:cs typeface="+mn-cs"/>
        </a:defRPr>
      </a:lvl5pPr>
      <a:lvl6pPr marL="900000" algn="l" defTabSz="914400" rtl="0" eaLnBrk="1" latinLnBrk="0" hangingPunct="1">
        <a:defRPr sz="1800">
          <a:solidFill>
            <a:schemeClr val="tx1"/>
          </a:solidFill>
          <a:latin typeface="+mn-lt"/>
          <a:ea typeface="+mn-ea"/>
          <a:cs typeface="+mn-cs"/>
        </a:defRPr>
      </a:lvl6pPr>
      <a:lvl7pPr marL="1080000" algn="l" defTabSz="914400" rtl="0" eaLnBrk="1" latinLnBrk="0" hangingPunct="1">
        <a:defRPr sz="1800">
          <a:solidFill>
            <a:schemeClr val="tx1"/>
          </a:solidFill>
          <a:latin typeface="+mn-lt"/>
          <a:ea typeface="+mn-ea"/>
          <a:cs typeface="+mn-cs"/>
        </a:defRPr>
      </a:lvl7pPr>
      <a:lvl8pPr marL="1260000" algn="l" defTabSz="914400" rtl="0" eaLnBrk="1" latinLnBrk="0" hangingPunct="1">
        <a:defRPr sz="1800">
          <a:solidFill>
            <a:schemeClr val="tx1"/>
          </a:solidFill>
          <a:latin typeface="+mn-lt"/>
          <a:ea typeface="+mn-ea"/>
          <a:cs typeface="+mn-cs"/>
        </a:defRPr>
      </a:lvl8pPr>
      <a:lvl9pPr marL="1440000" algn="l" defTabSz="914400" rtl="0" eaLnBrk="1" latinLnBrk="0" hangingPunct="1">
        <a:defRPr sz="1800">
          <a:solidFill>
            <a:schemeClr val="tx1"/>
          </a:solidFill>
          <a:latin typeface="+mn-lt"/>
          <a:ea typeface="+mn-ea"/>
          <a:cs typeface="+mn-cs"/>
        </a:defRPr>
      </a:lvl9pPr>
    </p:otherStyle>
  </p:txStyles>
  <p:extLst>
    <p:ext uri="{27BBF7A9-308A-43DC-89C8-2F10F3537804}">
      <p15:sldGuideLst xmlns:p15="http://schemas.microsoft.com/office/powerpoint/2012/main">
        <p15:guide id="1" pos="366">
          <p15:clr>
            <a:srgbClr val="F26B43"/>
          </p15:clr>
        </p15:guide>
        <p15:guide id="2" pos="7314">
          <p15:clr>
            <a:srgbClr val="F26B43"/>
          </p15:clr>
        </p15:guide>
        <p15:guide id="3" orient="horz" pos="242">
          <p15:clr>
            <a:srgbClr val="F26B43"/>
          </p15:clr>
        </p15:guide>
        <p15:guide id="4"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psmedia/Books3Info"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s://actionnetwork.org/petitions/authors-guild-open-letter-to-generative-ai-leaders"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heguardian.com/books/2023/sep/11/self-publishers-must-declare-if-content-sold-on-amazons-site-is-ai-generated"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ivorsacademy.com/news/take-action-on-ai-send-a-letter-of-non-consent-and-protect-your-rights/" TargetMode="External"/><Relationship Id="rId2" Type="http://schemas.openxmlformats.org/officeDocument/2006/relationships/hyperlink" Target="https://www.humanartistrycampaign.com/" TargetMode="External"/><Relationship Id="rId1" Type="http://schemas.openxmlformats.org/officeDocument/2006/relationships/slideLayout" Target="../slideLayouts/slideLayout10.xml"/><Relationship Id="rId5" Type="http://schemas.openxmlformats.org/officeDocument/2006/relationships/hyperlink" Target="https://www2.societyofauthors.org/2023/06/07/artificial-intelligence-practical-steps-for-members/" TargetMode="External"/><Relationship Id="rId4" Type="http://schemas.openxmlformats.org/officeDocument/2006/relationships/hyperlink" Target="http://www.againstwritoids.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6C60E8-5847-B34C-B2C8-CB39635ABBB1}"/>
              </a:ext>
            </a:extLst>
          </p:cNvPr>
          <p:cNvSpPr>
            <a:spLocks noGrp="1"/>
          </p:cNvSpPr>
          <p:nvPr>
            <p:ph type="body" sz="quarter" idx="10"/>
          </p:nvPr>
        </p:nvSpPr>
        <p:spPr>
          <a:xfrm>
            <a:off x="581024" y="1400744"/>
            <a:ext cx="7648575" cy="2979342"/>
          </a:xfrm>
        </p:spPr>
        <p:txBody>
          <a:bodyPr/>
          <a:lstStyle/>
          <a:p>
            <a:r>
              <a:rPr lang="en-GB" dirty="0"/>
              <a:t>Irish Writers Union Webinar:</a:t>
            </a:r>
          </a:p>
          <a:p>
            <a:endParaRPr lang="en-GB" dirty="0"/>
          </a:p>
          <a:p>
            <a:r>
              <a:rPr lang="en-GB" dirty="0"/>
              <a:t>AI, copyright and authors – what do we need to think about?</a:t>
            </a:r>
          </a:p>
        </p:txBody>
      </p:sp>
      <p:sp>
        <p:nvSpPr>
          <p:cNvPr id="3" name="Text Placeholder 2">
            <a:extLst>
              <a:ext uri="{FF2B5EF4-FFF2-40B4-BE49-F238E27FC236}">
                <a16:creationId xmlns:a16="http://schemas.microsoft.com/office/drawing/2014/main" id="{137EECD4-5841-A742-8713-7BF8A45EB2F3}"/>
              </a:ext>
            </a:extLst>
          </p:cNvPr>
          <p:cNvSpPr>
            <a:spLocks noGrp="1"/>
          </p:cNvSpPr>
          <p:nvPr>
            <p:ph type="body" sz="quarter" idx="11"/>
          </p:nvPr>
        </p:nvSpPr>
        <p:spPr>
          <a:xfrm>
            <a:off x="581025" y="5149479"/>
            <a:ext cx="7648574" cy="307777"/>
          </a:xfrm>
        </p:spPr>
        <p:txBody>
          <a:bodyPr/>
          <a:lstStyle/>
          <a:p>
            <a:r>
              <a:rPr lang="en-GB" dirty="0"/>
              <a:t>Samantha Holman, CEO, ICLA</a:t>
            </a:r>
          </a:p>
        </p:txBody>
      </p:sp>
      <p:sp>
        <p:nvSpPr>
          <p:cNvPr id="4" name="Text Placeholder 3">
            <a:extLst>
              <a:ext uri="{FF2B5EF4-FFF2-40B4-BE49-F238E27FC236}">
                <a16:creationId xmlns:a16="http://schemas.microsoft.com/office/drawing/2014/main" id="{130F21E3-D696-AC44-9ED3-C10097FED423}"/>
              </a:ext>
            </a:extLst>
          </p:cNvPr>
          <p:cNvSpPr>
            <a:spLocks noGrp="1"/>
          </p:cNvSpPr>
          <p:nvPr>
            <p:ph type="body" sz="quarter" idx="13"/>
          </p:nvPr>
        </p:nvSpPr>
        <p:spPr>
          <a:xfrm>
            <a:off x="581025" y="5964328"/>
            <a:ext cx="2659886" cy="215444"/>
          </a:xfrm>
        </p:spPr>
        <p:txBody>
          <a:bodyPr/>
          <a:lstStyle/>
          <a:p>
            <a:r>
              <a:rPr lang="en-GB" dirty="0"/>
              <a:t>19 September 2023</a:t>
            </a:r>
          </a:p>
        </p:txBody>
      </p:sp>
    </p:spTree>
    <p:extLst>
      <p:ext uri="{BB962C8B-B14F-4D97-AF65-F5344CB8AC3E}">
        <p14:creationId xmlns:p14="http://schemas.microsoft.com/office/powerpoint/2010/main" val="3280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3F1564-C8AD-6D40-B357-77F12289DB94}"/>
              </a:ext>
            </a:extLst>
          </p:cNvPr>
          <p:cNvSpPr>
            <a:spLocks noGrp="1"/>
          </p:cNvSpPr>
          <p:nvPr>
            <p:ph type="title"/>
          </p:nvPr>
        </p:nvSpPr>
        <p:spPr/>
        <p:txBody>
          <a:bodyPr/>
          <a:lstStyle/>
          <a:p>
            <a:r>
              <a:rPr lang="en-GB" dirty="0"/>
              <a:t>And now onto the issue of the day …</a:t>
            </a:r>
          </a:p>
        </p:txBody>
      </p:sp>
      <p:sp>
        <p:nvSpPr>
          <p:cNvPr id="4" name="Content Placeholder 3">
            <a:extLst>
              <a:ext uri="{FF2B5EF4-FFF2-40B4-BE49-F238E27FC236}">
                <a16:creationId xmlns:a16="http://schemas.microsoft.com/office/drawing/2014/main" id="{58819958-6D0A-F343-AD54-C9E6092E49EC}"/>
              </a:ext>
            </a:extLst>
          </p:cNvPr>
          <p:cNvSpPr>
            <a:spLocks noGrp="1"/>
          </p:cNvSpPr>
          <p:nvPr>
            <p:ph idx="11"/>
          </p:nvPr>
        </p:nvSpPr>
        <p:spPr/>
        <p:txBody>
          <a:bodyPr/>
          <a:lstStyle/>
          <a:p>
            <a:r>
              <a:rPr lang="en-GB" dirty="0"/>
              <a:t>Artificial Intelligence is rapidly changing the creative industries, and this poses a number of threats to creators.</a:t>
            </a:r>
          </a:p>
          <a:p>
            <a:endParaRPr lang="en-GB" dirty="0"/>
          </a:p>
          <a:p>
            <a:endParaRPr lang="en-GB" dirty="0"/>
          </a:p>
          <a:p>
            <a:pPr algn="ctr"/>
            <a:r>
              <a:rPr lang="en-GB" dirty="0">
                <a:solidFill>
                  <a:schemeClr val="accent3"/>
                </a:solidFill>
              </a:rPr>
              <a:t>Almost as fast as I can prepare this presentation, the landscape is changing.</a:t>
            </a:r>
          </a:p>
          <a:p>
            <a:endParaRPr lang="en-GB" dirty="0"/>
          </a:p>
          <a:p>
            <a:endParaRPr lang="en-GB" dirty="0"/>
          </a:p>
          <a:p>
            <a:endParaRPr lang="en-GB" dirty="0"/>
          </a:p>
          <a:p>
            <a:r>
              <a:rPr lang="en-GB" dirty="0"/>
              <a:t>Many creators are using </a:t>
            </a:r>
            <a:r>
              <a:rPr lang="en-GB" dirty="0" err="1"/>
              <a:t>GenAI</a:t>
            </a:r>
            <a:r>
              <a:rPr lang="en-GB" dirty="0"/>
              <a:t> as part of their creative process, but AI models are being trained on copyright works without permission and generating new works that risk being indistinguishable from human-created works</a:t>
            </a:r>
          </a:p>
        </p:txBody>
      </p:sp>
    </p:spTree>
    <p:extLst>
      <p:ext uri="{BB962C8B-B14F-4D97-AF65-F5344CB8AC3E}">
        <p14:creationId xmlns:p14="http://schemas.microsoft.com/office/powerpoint/2010/main" val="271960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2C4C0-D9CE-0C46-A8B6-C8CB6569B0E1}"/>
              </a:ext>
            </a:extLst>
          </p:cNvPr>
          <p:cNvSpPr>
            <a:spLocks noGrp="1"/>
          </p:cNvSpPr>
          <p:nvPr>
            <p:ph type="body" sz="quarter" idx="11"/>
          </p:nvPr>
        </p:nvSpPr>
        <p:spPr/>
        <p:txBody>
          <a:bodyPr/>
          <a:lstStyle/>
          <a:p>
            <a:r>
              <a:rPr lang="en-GB" dirty="0"/>
              <a:t>Generative AI – defining what we mean</a:t>
            </a:r>
          </a:p>
        </p:txBody>
      </p:sp>
    </p:spTree>
    <p:extLst>
      <p:ext uri="{BB962C8B-B14F-4D97-AF65-F5344CB8AC3E}">
        <p14:creationId xmlns:p14="http://schemas.microsoft.com/office/powerpoint/2010/main" val="165240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00EC-6855-67CF-6C4E-18064ADA7B6E}"/>
              </a:ext>
            </a:extLst>
          </p:cNvPr>
          <p:cNvSpPr>
            <a:spLocks noGrp="1"/>
          </p:cNvSpPr>
          <p:nvPr>
            <p:ph type="title"/>
          </p:nvPr>
        </p:nvSpPr>
        <p:spPr/>
        <p:txBody>
          <a:bodyPr/>
          <a:lstStyle/>
          <a:p>
            <a:r>
              <a:rPr lang="en-GB" dirty="0"/>
              <a:t>GENERATIVE AI</a:t>
            </a:r>
            <a:br>
              <a:rPr lang="en-GB" dirty="0"/>
            </a:br>
            <a:br>
              <a:rPr lang="en-GB" dirty="0"/>
            </a:br>
            <a:r>
              <a:rPr lang="en-GB" dirty="0"/>
              <a:t>Definition time!</a:t>
            </a:r>
            <a:endParaRPr lang="en-IE" dirty="0"/>
          </a:p>
        </p:txBody>
      </p:sp>
      <p:sp>
        <p:nvSpPr>
          <p:cNvPr id="3" name="Content Placeholder 2">
            <a:extLst>
              <a:ext uri="{FF2B5EF4-FFF2-40B4-BE49-F238E27FC236}">
                <a16:creationId xmlns:a16="http://schemas.microsoft.com/office/drawing/2014/main" id="{9368E440-BEEA-C045-273C-9B88D2731713}"/>
              </a:ext>
            </a:extLst>
          </p:cNvPr>
          <p:cNvSpPr>
            <a:spLocks noGrp="1"/>
          </p:cNvSpPr>
          <p:nvPr>
            <p:ph idx="11"/>
          </p:nvPr>
        </p:nvSpPr>
        <p:spPr>
          <a:xfrm>
            <a:off x="6266377" y="308443"/>
            <a:ext cx="5239667" cy="5492750"/>
          </a:xfrm>
        </p:spPr>
        <p:txBody>
          <a:bodyPr/>
          <a:lstStyle/>
          <a:p>
            <a:r>
              <a:rPr lang="en-GB" dirty="0">
                <a:solidFill>
                  <a:schemeClr val="accent2"/>
                </a:solidFill>
              </a:rPr>
              <a:t>ARTIFICIAL INTELLIGENCE</a:t>
            </a:r>
          </a:p>
          <a:p>
            <a:r>
              <a:rPr lang="en-GB" dirty="0"/>
              <a:t>	</a:t>
            </a:r>
            <a:r>
              <a:rPr lang="en-GB" dirty="0">
                <a:solidFill>
                  <a:schemeClr val="accent2"/>
                </a:solidFill>
              </a:rPr>
              <a:t>- </a:t>
            </a:r>
            <a:r>
              <a:rPr lang="en-GB" i="1" dirty="0">
                <a:solidFill>
                  <a:schemeClr val="accent2"/>
                </a:solidFill>
              </a:rPr>
              <a:t>a field which combines computer 	science and robust datasets to enable 	problem solving</a:t>
            </a:r>
          </a:p>
          <a:p>
            <a:endParaRPr lang="en-GB" i="1" dirty="0">
              <a:solidFill>
                <a:schemeClr val="accent2"/>
              </a:solidFill>
            </a:endParaRPr>
          </a:p>
          <a:p>
            <a:r>
              <a:rPr lang="en-GB" i="1" dirty="0">
                <a:solidFill>
                  <a:schemeClr val="accent2"/>
                </a:solidFill>
              </a:rPr>
              <a:t>	- the simulation of human intelligence 	processes by machines, especially	computer systems</a:t>
            </a:r>
          </a:p>
          <a:p>
            <a:endParaRPr lang="en-GB" dirty="0"/>
          </a:p>
          <a:p>
            <a:r>
              <a:rPr lang="en-GB" sz="2400" dirty="0">
                <a:solidFill>
                  <a:schemeClr val="accent1"/>
                </a:solidFill>
              </a:rPr>
              <a:t>GENERATIVE</a:t>
            </a:r>
            <a:r>
              <a:rPr lang="en-GB" dirty="0">
                <a:solidFill>
                  <a:schemeClr val="accent1"/>
                </a:solidFill>
              </a:rPr>
              <a:t> ARTIFICIAL INTELLIGENCE</a:t>
            </a:r>
          </a:p>
          <a:p>
            <a:r>
              <a:rPr lang="en-GB" dirty="0"/>
              <a:t>	</a:t>
            </a:r>
            <a:r>
              <a:rPr lang="en-GB" i="1" dirty="0">
                <a:solidFill>
                  <a:schemeClr val="accent1"/>
                </a:solidFill>
              </a:rPr>
              <a:t>- a type of artificial intelligence 	technology that can produce various 	types of content, including text,  	imagery, audio and synthetic data</a:t>
            </a:r>
          </a:p>
          <a:p>
            <a:endParaRPr lang="en-GB" i="1" dirty="0">
              <a:solidFill>
                <a:schemeClr val="accent1"/>
              </a:solidFill>
            </a:endParaRPr>
          </a:p>
          <a:p>
            <a:r>
              <a:rPr lang="en-GB" i="1" dirty="0">
                <a:solidFill>
                  <a:schemeClr val="accent1"/>
                </a:solidFill>
              </a:rPr>
              <a:t>	- learns the patterns and structure of 	the input training data and generates 	new data with similar characteristics</a:t>
            </a:r>
          </a:p>
          <a:p>
            <a:endParaRPr lang="en-GB" dirty="0"/>
          </a:p>
          <a:p>
            <a:endParaRPr lang="en-GB" dirty="0"/>
          </a:p>
          <a:p>
            <a:endParaRPr lang="en-GB" dirty="0"/>
          </a:p>
          <a:p>
            <a:endParaRPr lang="en-GB" dirty="0"/>
          </a:p>
          <a:p>
            <a:endParaRPr lang="en-GB" dirty="0"/>
          </a:p>
          <a:p>
            <a:endParaRPr lang="en-GB" dirty="0"/>
          </a:p>
          <a:p>
            <a:endParaRPr lang="en-IE" dirty="0"/>
          </a:p>
        </p:txBody>
      </p:sp>
    </p:spTree>
    <p:extLst>
      <p:ext uri="{BB962C8B-B14F-4D97-AF65-F5344CB8AC3E}">
        <p14:creationId xmlns:p14="http://schemas.microsoft.com/office/powerpoint/2010/main" val="122124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6710-0DD1-2EF2-2CBF-694F3B312551}"/>
              </a:ext>
            </a:extLst>
          </p:cNvPr>
          <p:cNvSpPr>
            <a:spLocks noGrp="1"/>
          </p:cNvSpPr>
          <p:nvPr>
            <p:ph type="title"/>
          </p:nvPr>
        </p:nvSpPr>
        <p:spPr/>
        <p:txBody>
          <a:bodyPr/>
          <a:lstStyle/>
          <a:p>
            <a:r>
              <a:rPr lang="en-GB"/>
              <a:t>Large Language Models</a:t>
            </a:r>
            <a:endParaRPr lang="en-IE" dirty="0"/>
          </a:p>
        </p:txBody>
      </p:sp>
      <p:sp>
        <p:nvSpPr>
          <p:cNvPr id="3" name="Content Placeholder 2">
            <a:extLst>
              <a:ext uri="{FF2B5EF4-FFF2-40B4-BE49-F238E27FC236}">
                <a16:creationId xmlns:a16="http://schemas.microsoft.com/office/drawing/2014/main" id="{512997D3-207D-5AE9-6FF4-A0E06585A936}"/>
              </a:ext>
            </a:extLst>
          </p:cNvPr>
          <p:cNvSpPr>
            <a:spLocks noGrp="1"/>
          </p:cNvSpPr>
          <p:nvPr>
            <p:ph idx="11"/>
          </p:nvPr>
        </p:nvSpPr>
        <p:spPr/>
        <p:txBody>
          <a:bodyPr/>
          <a:lstStyle/>
          <a:p>
            <a:r>
              <a:rPr lang="en-GB" dirty="0"/>
              <a:t>	Chat </a:t>
            </a:r>
            <a:r>
              <a:rPr lang="en-GB"/>
              <a:t>GPT trained on 300 </a:t>
            </a:r>
            <a:r>
              <a:rPr lang="en-GB" dirty="0"/>
              <a:t>billion </a:t>
            </a:r>
            <a:r>
              <a:rPr lang="en-GB"/>
              <a:t>words 	via documents</a:t>
            </a:r>
            <a:r>
              <a:rPr lang="en-GB" dirty="0"/>
              <a:t>, books, websites</a:t>
            </a:r>
          </a:p>
          <a:p>
            <a:endParaRPr lang="en-GB" dirty="0"/>
          </a:p>
          <a:p>
            <a:r>
              <a:rPr lang="en-GB" dirty="0"/>
              <a:t>	Human feedback to reinforce 	preferred responses </a:t>
            </a:r>
          </a:p>
          <a:p>
            <a:endParaRPr lang="en-GB" dirty="0"/>
          </a:p>
          <a:p>
            <a:r>
              <a:rPr lang="en-GB" dirty="0"/>
              <a:t>	‘Preferred responses’ relied upon</a:t>
            </a:r>
          </a:p>
          <a:p>
            <a:endParaRPr lang="en-GB" dirty="0"/>
          </a:p>
          <a:p>
            <a:r>
              <a:rPr lang="en-GB" dirty="0"/>
              <a:t>	Potential bias – inherent bias</a:t>
            </a:r>
          </a:p>
          <a:p>
            <a:endParaRPr lang="en-GB" dirty="0"/>
          </a:p>
          <a:p>
            <a:r>
              <a:rPr lang="en-GB" dirty="0"/>
              <a:t>	Hallucination</a:t>
            </a:r>
            <a:endParaRPr lang="en-IE"/>
          </a:p>
        </p:txBody>
      </p:sp>
    </p:spTree>
    <p:extLst>
      <p:ext uri="{BB962C8B-B14F-4D97-AF65-F5344CB8AC3E}">
        <p14:creationId xmlns:p14="http://schemas.microsoft.com/office/powerpoint/2010/main" val="1548128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77285-D35C-1745-ABC3-05FE48816C0C}"/>
              </a:ext>
            </a:extLst>
          </p:cNvPr>
          <p:cNvSpPr>
            <a:spLocks noGrp="1"/>
          </p:cNvSpPr>
          <p:nvPr>
            <p:ph type="body" sz="quarter" idx="11"/>
          </p:nvPr>
        </p:nvSpPr>
        <p:spPr/>
        <p:txBody>
          <a:bodyPr/>
          <a:lstStyle/>
          <a:p>
            <a:r>
              <a:rPr lang="en-GB" dirty="0"/>
              <a:t>Input – datasets, training and ©</a:t>
            </a:r>
          </a:p>
        </p:txBody>
      </p:sp>
    </p:spTree>
    <p:extLst>
      <p:ext uri="{BB962C8B-B14F-4D97-AF65-F5344CB8AC3E}">
        <p14:creationId xmlns:p14="http://schemas.microsoft.com/office/powerpoint/2010/main" val="2952970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66FC-02B7-D01B-A4DC-C1F8323B2704}"/>
              </a:ext>
            </a:extLst>
          </p:cNvPr>
          <p:cNvSpPr>
            <a:spLocks noGrp="1"/>
          </p:cNvSpPr>
          <p:nvPr>
            <p:ph type="title"/>
          </p:nvPr>
        </p:nvSpPr>
        <p:spPr/>
        <p:txBody>
          <a:bodyPr/>
          <a:lstStyle/>
          <a:p>
            <a:r>
              <a:rPr lang="en-GB"/>
              <a:t>Datasets</a:t>
            </a:r>
            <a:endParaRPr lang="en-IE"/>
          </a:p>
        </p:txBody>
      </p:sp>
      <p:sp>
        <p:nvSpPr>
          <p:cNvPr id="3" name="Content Placeholder 2">
            <a:extLst>
              <a:ext uri="{FF2B5EF4-FFF2-40B4-BE49-F238E27FC236}">
                <a16:creationId xmlns:a16="http://schemas.microsoft.com/office/drawing/2014/main" id="{B100BFD3-5D8A-343D-D936-786578DCBE59}"/>
              </a:ext>
            </a:extLst>
          </p:cNvPr>
          <p:cNvSpPr>
            <a:spLocks noGrp="1"/>
          </p:cNvSpPr>
          <p:nvPr>
            <p:ph idx="11"/>
          </p:nvPr>
        </p:nvSpPr>
        <p:spPr/>
        <p:txBody>
          <a:bodyPr/>
          <a:lstStyle/>
          <a:p>
            <a:r>
              <a:rPr lang="en-GB" dirty="0"/>
              <a:t>BIG DATA – the confluence of volume, velocity and variety of information </a:t>
            </a:r>
          </a:p>
          <a:p>
            <a:endParaRPr lang="en-GB" dirty="0"/>
          </a:p>
          <a:p>
            <a:r>
              <a:rPr lang="en-GB" dirty="0"/>
              <a:t>Faster, larger and more varied the data, the better the AI model will be!</a:t>
            </a:r>
          </a:p>
          <a:p>
            <a:endParaRPr lang="en-GB" dirty="0"/>
          </a:p>
          <a:p>
            <a:r>
              <a:rPr lang="en-GB" dirty="0"/>
              <a:t>Unstructured (95%) data and Structured data</a:t>
            </a:r>
          </a:p>
          <a:p>
            <a:endParaRPr lang="en-GB" dirty="0"/>
          </a:p>
          <a:p>
            <a:r>
              <a:rPr lang="en-GB" dirty="0"/>
              <a:t>Data Gathering – Facebook / Google private companies with access to wide variety of data</a:t>
            </a:r>
          </a:p>
          <a:p>
            <a:endParaRPr lang="en-GB" dirty="0"/>
          </a:p>
          <a:p>
            <a:r>
              <a:rPr lang="en-GB" dirty="0"/>
              <a:t>Publicly or not publicly available</a:t>
            </a:r>
          </a:p>
          <a:p>
            <a:endParaRPr lang="en-GB" dirty="0"/>
          </a:p>
          <a:p>
            <a:r>
              <a:rPr lang="en-GB"/>
              <a:t>Best source of data is the Internet</a:t>
            </a:r>
            <a:endParaRPr lang="en-IE"/>
          </a:p>
        </p:txBody>
      </p:sp>
    </p:spTree>
    <p:extLst>
      <p:ext uri="{BB962C8B-B14F-4D97-AF65-F5344CB8AC3E}">
        <p14:creationId xmlns:p14="http://schemas.microsoft.com/office/powerpoint/2010/main" val="154090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EB91-6AEF-D706-52D4-EA7DE79D76CC}"/>
              </a:ext>
            </a:extLst>
          </p:cNvPr>
          <p:cNvSpPr>
            <a:spLocks noGrp="1"/>
          </p:cNvSpPr>
          <p:nvPr>
            <p:ph type="title"/>
          </p:nvPr>
        </p:nvSpPr>
        <p:spPr/>
        <p:txBody>
          <a:bodyPr/>
          <a:lstStyle/>
          <a:p>
            <a:r>
              <a:rPr lang="en-GB"/>
              <a:t>Books</a:t>
            </a:r>
            <a:endParaRPr lang="en-IE"/>
          </a:p>
        </p:txBody>
      </p:sp>
      <p:sp>
        <p:nvSpPr>
          <p:cNvPr id="3" name="Content Placeholder 2">
            <a:extLst>
              <a:ext uri="{FF2B5EF4-FFF2-40B4-BE49-F238E27FC236}">
                <a16:creationId xmlns:a16="http://schemas.microsoft.com/office/drawing/2014/main" id="{6E2EF25D-87DC-56F9-291B-3CF8FC09D8BD}"/>
              </a:ext>
            </a:extLst>
          </p:cNvPr>
          <p:cNvSpPr>
            <a:spLocks noGrp="1"/>
          </p:cNvSpPr>
          <p:nvPr>
            <p:ph idx="11"/>
          </p:nvPr>
        </p:nvSpPr>
        <p:spPr/>
        <p:txBody>
          <a:bodyPr/>
          <a:lstStyle/>
          <a:p>
            <a:r>
              <a:rPr lang="en-GB" dirty="0"/>
              <a:t>Chat GPT 3 was trained on a dataset obtained via web crawl searches, some from books and some from websites such as Wikipedia</a:t>
            </a:r>
          </a:p>
          <a:p>
            <a:endParaRPr lang="en-GB" dirty="0"/>
          </a:p>
          <a:p>
            <a:r>
              <a:rPr lang="en-GB" dirty="0"/>
              <a:t>16% from datasets created by others</a:t>
            </a:r>
          </a:p>
          <a:p>
            <a:endParaRPr lang="en-GB" dirty="0"/>
          </a:p>
          <a:p>
            <a:r>
              <a:rPr lang="en-GB" dirty="0"/>
              <a:t>Books1 – probably out of copyright works via Project Guttenberg (12 billion tokens)</a:t>
            </a:r>
          </a:p>
          <a:p>
            <a:endParaRPr lang="en-GB" dirty="0"/>
          </a:p>
          <a:p>
            <a:r>
              <a:rPr lang="en-GB" dirty="0"/>
              <a:t>Books2 – remains a mystery (55 billion tokens)</a:t>
            </a:r>
          </a:p>
          <a:p>
            <a:endParaRPr lang="en-GB" dirty="0"/>
          </a:p>
          <a:p>
            <a:r>
              <a:rPr lang="en-GB" dirty="0"/>
              <a:t>Books3 - ???</a:t>
            </a:r>
          </a:p>
          <a:p>
            <a:endParaRPr lang="en-GB" dirty="0"/>
          </a:p>
        </p:txBody>
      </p:sp>
    </p:spTree>
    <p:extLst>
      <p:ext uri="{BB962C8B-B14F-4D97-AF65-F5344CB8AC3E}">
        <p14:creationId xmlns:p14="http://schemas.microsoft.com/office/powerpoint/2010/main" val="84634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A555-DDB5-3CAB-F064-E687F3301C5E}"/>
              </a:ext>
            </a:extLst>
          </p:cNvPr>
          <p:cNvSpPr>
            <a:spLocks noGrp="1"/>
          </p:cNvSpPr>
          <p:nvPr>
            <p:ph type="title"/>
          </p:nvPr>
        </p:nvSpPr>
        <p:spPr/>
        <p:txBody>
          <a:bodyPr/>
          <a:lstStyle/>
          <a:p>
            <a:r>
              <a:rPr lang="en-GB"/>
              <a:t>Chinchilla and Llama</a:t>
            </a:r>
            <a:endParaRPr lang="en-IE"/>
          </a:p>
        </p:txBody>
      </p:sp>
      <p:sp>
        <p:nvSpPr>
          <p:cNvPr id="3" name="Content Placeholder 2">
            <a:extLst>
              <a:ext uri="{FF2B5EF4-FFF2-40B4-BE49-F238E27FC236}">
                <a16:creationId xmlns:a16="http://schemas.microsoft.com/office/drawing/2014/main" id="{15887726-84CD-0EE2-B528-FA954902582E}"/>
              </a:ext>
            </a:extLst>
          </p:cNvPr>
          <p:cNvSpPr>
            <a:spLocks noGrp="1"/>
          </p:cNvSpPr>
          <p:nvPr>
            <p:ph idx="11"/>
          </p:nvPr>
        </p:nvSpPr>
        <p:spPr/>
        <p:txBody>
          <a:bodyPr/>
          <a:lstStyle/>
          <a:p>
            <a:r>
              <a:rPr lang="en-GB"/>
              <a:t>Chinchilla (Google) – trained on 1.4 trillion tokens </a:t>
            </a:r>
          </a:p>
          <a:p>
            <a:endParaRPr lang="en-GB" dirty="0"/>
          </a:p>
          <a:p>
            <a:r>
              <a:rPr lang="en-GB" dirty="0"/>
              <a:t>420billion ‘Books dataset’ 4 million works</a:t>
            </a:r>
            <a:endParaRPr lang="en-IE"/>
          </a:p>
          <a:p>
            <a:endParaRPr lang="en-IE" dirty="0"/>
          </a:p>
          <a:p>
            <a:r>
              <a:rPr lang="en-IE" dirty="0"/>
              <a:t>There are 14 million books in the British Library (a copyright archive library since the 1800s)</a:t>
            </a:r>
          </a:p>
          <a:p>
            <a:endParaRPr lang="en-IE" dirty="0"/>
          </a:p>
          <a:p>
            <a:r>
              <a:rPr lang="en-IE" dirty="0"/>
              <a:t>Llama (Meta) 2 billion tokens</a:t>
            </a:r>
          </a:p>
          <a:p>
            <a:endParaRPr lang="en-IE" dirty="0"/>
          </a:p>
          <a:p>
            <a:r>
              <a:rPr lang="en-IE" dirty="0"/>
              <a:t>‘</a:t>
            </a:r>
            <a:r>
              <a:rPr lang="en-IE" i="1" dirty="0"/>
              <a:t>a new mix of publicly available online data</a:t>
            </a:r>
            <a:r>
              <a:rPr lang="en-IE" dirty="0"/>
              <a:t>’</a:t>
            </a:r>
          </a:p>
          <a:p>
            <a:endParaRPr lang="en-IE" dirty="0"/>
          </a:p>
          <a:p>
            <a:r>
              <a:rPr lang="en-IE" dirty="0"/>
              <a:t>Copyright holders now citing specific datasets in their lawsuits means less detail being shared by AI companies</a:t>
            </a:r>
          </a:p>
        </p:txBody>
      </p:sp>
    </p:spTree>
    <p:extLst>
      <p:ext uri="{BB962C8B-B14F-4D97-AF65-F5344CB8AC3E}">
        <p14:creationId xmlns:p14="http://schemas.microsoft.com/office/powerpoint/2010/main" val="337392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F09D2-72EA-FF2D-6B6D-4A31739F4BB4}"/>
              </a:ext>
            </a:extLst>
          </p:cNvPr>
          <p:cNvSpPr>
            <a:spLocks noGrp="1"/>
          </p:cNvSpPr>
          <p:nvPr>
            <p:ph type="title"/>
          </p:nvPr>
        </p:nvSpPr>
        <p:spPr/>
        <p:txBody>
          <a:bodyPr/>
          <a:lstStyle/>
          <a:p>
            <a:r>
              <a:rPr lang="en-GB"/>
              <a:t>Bloomberg	</a:t>
            </a:r>
            <a:endParaRPr lang="en-IE"/>
          </a:p>
        </p:txBody>
      </p:sp>
      <p:sp>
        <p:nvSpPr>
          <p:cNvPr id="3" name="Content Placeholder 2">
            <a:extLst>
              <a:ext uri="{FF2B5EF4-FFF2-40B4-BE49-F238E27FC236}">
                <a16:creationId xmlns:a16="http://schemas.microsoft.com/office/drawing/2014/main" id="{23D477B4-0C3B-28A9-DDB0-57FE6B3A2928}"/>
              </a:ext>
            </a:extLst>
          </p:cNvPr>
          <p:cNvSpPr>
            <a:spLocks noGrp="1"/>
          </p:cNvSpPr>
          <p:nvPr>
            <p:ph idx="11"/>
          </p:nvPr>
        </p:nvSpPr>
        <p:spPr/>
        <p:txBody>
          <a:bodyPr/>
          <a:lstStyle/>
          <a:p>
            <a:r>
              <a:rPr lang="en-GB" sz="2400" dirty="0"/>
              <a:t>Opted to train its inhouse LLM on the Pile ‘publicly available data’ which includes a minimum of 197,000 pirated e-books, news content and other publisher owned material</a:t>
            </a:r>
          </a:p>
          <a:p>
            <a:endParaRPr lang="en-GB" sz="2400" dirty="0"/>
          </a:p>
          <a:p>
            <a:r>
              <a:rPr lang="en-GB" sz="2400" dirty="0"/>
              <a:t>Not live yet due to ongoing problems with hallucination (despite half the data being Bloomberg’s own corpus of information)</a:t>
            </a:r>
          </a:p>
          <a:p>
            <a:endParaRPr lang="en-GB" sz="2400" dirty="0"/>
          </a:p>
          <a:p>
            <a:r>
              <a:rPr lang="en-GB" sz="2400"/>
              <a:t>Q: quality of data does not seem to resolve hallucination!</a:t>
            </a:r>
            <a:endParaRPr lang="en-IE" sz="2400"/>
          </a:p>
        </p:txBody>
      </p:sp>
    </p:spTree>
    <p:extLst>
      <p:ext uri="{BB962C8B-B14F-4D97-AF65-F5344CB8AC3E}">
        <p14:creationId xmlns:p14="http://schemas.microsoft.com/office/powerpoint/2010/main" val="222147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6898E-F639-CDCC-F775-6ADF59AB7D4F}"/>
              </a:ext>
            </a:extLst>
          </p:cNvPr>
          <p:cNvSpPr>
            <a:spLocks noGrp="1"/>
          </p:cNvSpPr>
          <p:nvPr>
            <p:ph type="title"/>
          </p:nvPr>
        </p:nvSpPr>
        <p:spPr/>
        <p:txBody>
          <a:bodyPr/>
          <a:lstStyle/>
          <a:p>
            <a:r>
              <a:rPr lang="en-GB"/>
              <a:t>The books used to train LLMs</a:t>
            </a:r>
            <a:endParaRPr lang="en-IE"/>
          </a:p>
        </p:txBody>
      </p:sp>
      <p:sp>
        <p:nvSpPr>
          <p:cNvPr id="3" name="Content Placeholder 2">
            <a:extLst>
              <a:ext uri="{FF2B5EF4-FFF2-40B4-BE49-F238E27FC236}">
                <a16:creationId xmlns:a16="http://schemas.microsoft.com/office/drawing/2014/main" id="{D391AAE3-CF6D-230A-B7BF-8D0B92D76934}"/>
              </a:ext>
            </a:extLst>
          </p:cNvPr>
          <p:cNvSpPr>
            <a:spLocks noGrp="1"/>
          </p:cNvSpPr>
          <p:nvPr>
            <p:ph idx="11"/>
          </p:nvPr>
        </p:nvSpPr>
        <p:spPr/>
        <p:txBody>
          <a:bodyPr/>
          <a:lstStyle/>
          <a:p>
            <a:r>
              <a:rPr lang="en-GB" dirty="0"/>
              <a:t>If </a:t>
            </a:r>
            <a:r>
              <a:rPr lang="en-GB"/>
              <a:t>you want to search the Books3 / The Pile</a:t>
            </a:r>
          </a:p>
          <a:p>
            <a:endParaRPr lang="en-GB" dirty="0"/>
          </a:p>
          <a:p>
            <a:r>
              <a:rPr lang="en-IE">
                <a:hlinkClick r:id="rId3"/>
              </a:rPr>
              <a:t>https://github.com/psmedia/Books3Info</a:t>
            </a:r>
            <a:endParaRPr lang="en-GB"/>
          </a:p>
          <a:p>
            <a:endParaRPr lang="en-GB" dirty="0"/>
          </a:p>
          <a:p>
            <a:endParaRPr lang="en-IE"/>
          </a:p>
        </p:txBody>
      </p:sp>
      <p:pic>
        <p:nvPicPr>
          <p:cNvPr id="4" name="Picture 3">
            <a:extLst>
              <a:ext uri="{FF2B5EF4-FFF2-40B4-BE49-F238E27FC236}">
                <a16:creationId xmlns:a16="http://schemas.microsoft.com/office/drawing/2014/main" id="{5A8F6CF8-1386-4838-F891-BE6E94101191}"/>
              </a:ext>
            </a:extLst>
          </p:cNvPr>
          <p:cNvPicPr>
            <a:picLocks noChangeAspect="1"/>
          </p:cNvPicPr>
          <p:nvPr/>
        </p:nvPicPr>
        <p:blipFill>
          <a:blip r:embed="rId4"/>
          <a:stretch>
            <a:fillRect/>
          </a:stretch>
        </p:blipFill>
        <p:spPr>
          <a:xfrm>
            <a:off x="1233377" y="2223247"/>
            <a:ext cx="8322999" cy="4470729"/>
          </a:xfrm>
          <a:prstGeom prst="rect">
            <a:avLst/>
          </a:prstGeom>
        </p:spPr>
      </p:pic>
    </p:spTree>
    <p:extLst>
      <p:ext uri="{BB962C8B-B14F-4D97-AF65-F5344CB8AC3E}">
        <p14:creationId xmlns:p14="http://schemas.microsoft.com/office/powerpoint/2010/main" val="21664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A3E3A2-5574-FB48-A9BB-2D52905C79BE}"/>
              </a:ext>
            </a:extLst>
          </p:cNvPr>
          <p:cNvSpPr>
            <a:spLocks noGrp="1"/>
          </p:cNvSpPr>
          <p:nvPr>
            <p:ph idx="11"/>
          </p:nvPr>
        </p:nvSpPr>
        <p:spPr/>
        <p:txBody>
          <a:bodyPr/>
          <a:lstStyle/>
          <a:p>
            <a:r>
              <a:rPr lang="en-GB" b="1" dirty="0"/>
              <a:t>Copyright – a quick revision course</a:t>
            </a:r>
          </a:p>
          <a:p>
            <a:endParaRPr lang="en-GB" b="1" dirty="0"/>
          </a:p>
          <a:p>
            <a:r>
              <a:rPr lang="en-GB" b="1" dirty="0"/>
              <a:t>Generative AI – defining what we mean?</a:t>
            </a:r>
          </a:p>
          <a:p>
            <a:endParaRPr lang="en-GB" b="1" dirty="0"/>
          </a:p>
          <a:p>
            <a:r>
              <a:rPr lang="en-GB" b="1" dirty="0"/>
              <a:t>Copyright Issues – input</a:t>
            </a:r>
          </a:p>
          <a:p>
            <a:endParaRPr lang="en-GB" b="1" dirty="0"/>
          </a:p>
          <a:p>
            <a:r>
              <a:rPr lang="en-GB" b="1" dirty="0"/>
              <a:t>Copyright Issues – output</a:t>
            </a:r>
          </a:p>
          <a:p>
            <a:endParaRPr lang="en-GB" b="1" dirty="0"/>
          </a:p>
          <a:p>
            <a:r>
              <a:rPr lang="en-GB" b="1" dirty="0"/>
              <a:t>What’s next?</a:t>
            </a:r>
          </a:p>
          <a:p>
            <a:endParaRPr lang="en-GB" b="1" dirty="0"/>
          </a:p>
          <a:p>
            <a:endParaRPr lang="en-GB" b="1" dirty="0"/>
          </a:p>
        </p:txBody>
      </p:sp>
      <p:sp>
        <p:nvSpPr>
          <p:cNvPr id="3" name="Text Placeholder 2">
            <a:extLst>
              <a:ext uri="{FF2B5EF4-FFF2-40B4-BE49-F238E27FC236}">
                <a16:creationId xmlns:a16="http://schemas.microsoft.com/office/drawing/2014/main" id="{7200DA81-861E-0D4F-A0EF-6E42428AE4FD}"/>
              </a:ext>
            </a:extLst>
          </p:cNvPr>
          <p:cNvSpPr>
            <a:spLocks noGrp="1"/>
          </p:cNvSpPr>
          <p:nvPr>
            <p:ph type="body" sz="quarter" idx="12"/>
          </p:nvPr>
        </p:nvSpPr>
        <p:spPr/>
        <p:txBody>
          <a:bodyPr/>
          <a:lstStyle/>
          <a:p>
            <a:r>
              <a:rPr lang="en-GB" dirty="0"/>
              <a:t>Today’s Agenda</a:t>
            </a:r>
          </a:p>
        </p:txBody>
      </p:sp>
    </p:spTree>
    <p:extLst>
      <p:ext uri="{BB962C8B-B14F-4D97-AF65-F5344CB8AC3E}">
        <p14:creationId xmlns:p14="http://schemas.microsoft.com/office/powerpoint/2010/main" val="3627757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8F509F-BA78-D14D-B767-DEECEDB05503}"/>
              </a:ext>
            </a:extLst>
          </p:cNvPr>
          <p:cNvSpPr>
            <a:spLocks noGrp="1"/>
          </p:cNvSpPr>
          <p:nvPr>
            <p:ph type="body" sz="quarter" idx="11"/>
          </p:nvPr>
        </p:nvSpPr>
        <p:spPr/>
        <p:txBody>
          <a:bodyPr/>
          <a:lstStyle/>
          <a:p>
            <a:r>
              <a:rPr lang="en-GB" dirty="0"/>
              <a:t>Output – using AI to generate content </a:t>
            </a:r>
          </a:p>
        </p:txBody>
      </p:sp>
    </p:spTree>
    <p:extLst>
      <p:ext uri="{BB962C8B-B14F-4D97-AF65-F5344CB8AC3E}">
        <p14:creationId xmlns:p14="http://schemas.microsoft.com/office/powerpoint/2010/main" val="2344704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6B79-127E-6631-7B32-D5AA51DAD861}"/>
              </a:ext>
            </a:extLst>
          </p:cNvPr>
          <p:cNvSpPr>
            <a:spLocks noGrp="1"/>
          </p:cNvSpPr>
          <p:nvPr>
            <p:ph type="title"/>
          </p:nvPr>
        </p:nvSpPr>
        <p:spPr/>
        <p:txBody>
          <a:bodyPr/>
          <a:lstStyle/>
          <a:p>
            <a:r>
              <a:rPr lang="en-GB" dirty="0"/>
              <a:t>Things </a:t>
            </a:r>
            <a:r>
              <a:rPr lang="en-GB"/>
              <a:t>to think about</a:t>
            </a:r>
            <a:endParaRPr lang="en-IE"/>
          </a:p>
        </p:txBody>
      </p:sp>
      <p:sp>
        <p:nvSpPr>
          <p:cNvPr id="3" name="Content Placeholder 2">
            <a:extLst>
              <a:ext uri="{FF2B5EF4-FFF2-40B4-BE49-F238E27FC236}">
                <a16:creationId xmlns:a16="http://schemas.microsoft.com/office/drawing/2014/main" id="{9F0472C7-C909-B0A2-4F92-2FCD83C2B078}"/>
              </a:ext>
            </a:extLst>
          </p:cNvPr>
          <p:cNvSpPr>
            <a:spLocks noGrp="1"/>
          </p:cNvSpPr>
          <p:nvPr>
            <p:ph idx="11"/>
          </p:nvPr>
        </p:nvSpPr>
        <p:spPr/>
        <p:txBody>
          <a:bodyPr/>
          <a:lstStyle/>
          <a:p>
            <a:r>
              <a:rPr lang="en-GB" sz="2400" dirty="0"/>
              <a:t>Generating using prompts</a:t>
            </a:r>
          </a:p>
          <a:p>
            <a:endParaRPr lang="en-GB" sz="2400" dirty="0"/>
          </a:p>
          <a:p>
            <a:r>
              <a:rPr lang="en-GB" sz="2400" dirty="0"/>
              <a:t>Uploading content and asking Model to rewrite/expand/correct/etc</a:t>
            </a:r>
          </a:p>
          <a:p>
            <a:endParaRPr lang="en-GB" sz="2400" dirty="0"/>
          </a:p>
          <a:p>
            <a:r>
              <a:rPr lang="en-GB" sz="2400" dirty="0"/>
              <a:t>If you upload original content – what are the terms of use by </a:t>
            </a:r>
            <a:r>
              <a:rPr lang="en-GB" sz="2400"/>
              <a:t>the LLM?</a:t>
            </a:r>
            <a:endParaRPr lang="en-GB" sz="2400" dirty="0"/>
          </a:p>
          <a:p>
            <a:endParaRPr lang="en-GB" sz="2400" dirty="0"/>
          </a:p>
          <a:p>
            <a:r>
              <a:rPr lang="en-GB" sz="2400" dirty="0"/>
              <a:t>Are you providing your material for free?</a:t>
            </a:r>
          </a:p>
          <a:p>
            <a:endParaRPr lang="en-GB" dirty="0"/>
          </a:p>
          <a:p>
            <a:endParaRPr lang="en-GB" dirty="0"/>
          </a:p>
          <a:p>
            <a:endParaRPr lang="en-IE"/>
          </a:p>
        </p:txBody>
      </p:sp>
    </p:spTree>
    <p:extLst>
      <p:ext uri="{BB962C8B-B14F-4D97-AF65-F5344CB8AC3E}">
        <p14:creationId xmlns:p14="http://schemas.microsoft.com/office/powerpoint/2010/main" val="375190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A4DC-B324-13DC-90DA-B65992E59733}"/>
              </a:ext>
            </a:extLst>
          </p:cNvPr>
          <p:cNvSpPr>
            <a:spLocks noGrp="1"/>
          </p:cNvSpPr>
          <p:nvPr>
            <p:ph type="title"/>
          </p:nvPr>
        </p:nvSpPr>
        <p:spPr/>
        <p:txBody>
          <a:bodyPr/>
          <a:lstStyle/>
          <a:p>
            <a:r>
              <a:rPr lang="en-GB"/>
              <a:t>Different things to think about</a:t>
            </a:r>
            <a:endParaRPr lang="en-IE"/>
          </a:p>
        </p:txBody>
      </p:sp>
      <p:sp>
        <p:nvSpPr>
          <p:cNvPr id="3" name="Content Placeholder 2">
            <a:extLst>
              <a:ext uri="{FF2B5EF4-FFF2-40B4-BE49-F238E27FC236}">
                <a16:creationId xmlns:a16="http://schemas.microsoft.com/office/drawing/2014/main" id="{A1051FD7-6470-405A-5646-5300CF53AF8F}"/>
              </a:ext>
            </a:extLst>
          </p:cNvPr>
          <p:cNvSpPr>
            <a:spLocks noGrp="1"/>
          </p:cNvSpPr>
          <p:nvPr>
            <p:ph idx="11"/>
          </p:nvPr>
        </p:nvSpPr>
        <p:spPr/>
        <p:txBody>
          <a:bodyPr/>
          <a:lstStyle/>
          <a:p>
            <a:r>
              <a:rPr lang="en-GB" sz="2400" dirty="0"/>
              <a:t>Do you want your work to use …</a:t>
            </a:r>
          </a:p>
          <a:p>
            <a:endParaRPr lang="en-GB" sz="2400" dirty="0"/>
          </a:p>
          <a:p>
            <a:r>
              <a:rPr lang="en-GB" sz="2400" dirty="0"/>
              <a:t>AI generated book covers</a:t>
            </a:r>
          </a:p>
          <a:p>
            <a:r>
              <a:rPr lang="en-GB" sz="2400" dirty="0"/>
              <a:t>AI generated translation</a:t>
            </a:r>
          </a:p>
          <a:p>
            <a:r>
              <a:rPr lang="en-GB" sz="2400" dirty="0"/>
              <a:t>AI generated narration</a:t>
            </a:r>
          </a:p>
          <a:p>
            <a:endParaRPr lang="en-GB" sz="2400" dirty="0"/>
          </a:p>
          <a:p>
            <a:r>
              <a:rPr lang="en-GB" sz="2400" dirty="0"/>
              <a:t>Ensure that you control how AI has access to your work, your style and your voice</a:t>
            </a:r>
          </a:p>
          <a:p>
            <a:endParaRPr lang="en-GB" sz="2400" dirty="0"/>
          </a:p>
          <a:p>
            <a:r>
              <a:rPr lang="en-GB" sz="2400" dirty="0"/>
              <a:t>Consider a clause to forbid the use of your work to assist machine learning </a:t>
            </a:r>
          </a:p>
          <a:p>
            <a:endParaRPr lang="en-GB" sz="2400" dirty="0"/>
          </a:p>
          <a:p>
            <a:endParaRPr lang="en-IE" dirty="0"/>
          </a:p>
        </p:txBody>
      </p:sp>
    </p:spTree>
    <p:extLst>
      <p:ext uri="{BB962C8B-B14F-4D97-AF65-F5344CB8AC3E}">
        <p14:creationId xmlns:p14="http://schemas.microsoft.com/office/powerpoint/2010/main" val="3875621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C5C5-5C83-334F-9452-ADBD7BA08B4C}"/>
              </a:ext>
            </a:extLst>
          </p:cNvPr>
          <p:cNvSpPr>
            <a:spLocks noGrp="1"/>
          </p:cNvSpPr>
          <p:nvPr>
            <p:ph type="title"/>
          </p:nvPr>
        </p:nvSpPr>
        <p:spPr/>
        <p:txBody>
          <a:bodyPr/>
          <a:lstStyle/>
          <a:p>
            <a:r>
              <a:rPr lang="en-GB"/>
              <a:t>Your use of AI as a tool</a:t>
            </a:r>
            <a:endParaRPr lang="en-IE"/>
          </a:p>
        </p:txBody>
      </p:sp>
      <p:sp>
        <p:nvSpPr>
          <p:cNvPr id="3" name="Content Placeholder 2">
            <a:extLst>
              <a:ext uri="{FF2B5EF4-FFF2-40B4-BE49-F238E27FC236}">
                <a16:creationId xmlns:a16="http://schemas.microsoft.com/office/drawing/2014/main" id="{191FF88C-5A54-5B1B-6E4C-0CE64F9CEC17}"/>
              </a:ext>
            </a:extLst>
          </p:cNvPr>
          <p:cNvSpPr>
            <a:spLocks noGrp="1"/>
          </p:cNvSpPr>
          <p:nvPr>
            <p:ph idx="11"/>
          </p:nvPr>
        </p:nvSpPr>
        <p:spPr/>
        <p:txBody>
          <a:bodyPr/>
          <a:lstStyle/>
          <a:p>
            <a:r>
              <a:rPr lang="en-GB" dirty="0"/>
              <a:t>If something is free you are the product </a:t>
            </a:r>
          </a:p>
          <a:p>
            <a:endParaRPr lang="en-GB" dirty="0"/>
          </a:p>
          <a:p>
            <a:r>
              <a:rPr lang="en-GB" dirty="0"/>
              <a:t>If you use AI for research or editing – check for accuracy</a:t>
            </a:r>
          </a:p>
          <a:p>
            <a:endParaRPr lang="en-GB" dirty="0"/>
          </a:p>
          <a:p>
            <a:r>
              <a:rPr lang="en-GB" dirty="0"/>
              <a:t>Label and identify AI generated or AI assisted content</a:t>
            </a:r>
          </a:p>
          <a:p>
            <a:endParaRPr lang="en-GB" dirty="0"/>
          </a:p>
          <a:p>
            <a:r>
              <a:rPr lang="en-GB" dirty="0"/>
              <a:t>Use a filter to exclude AI generated images if sourcing images for your work</a:t>
            </a:r>
          </a:p>
          <a:p>
            <a:endParaRPr lang="en-GB" dirty="0"/>
          </a:p>
          <a:p>
            <a:r>
              <a:rPr lang="en-GB" dirty="0"/>
              <a:t>Check T&amp;Cs of cloud services when uploading </a:t>
            </a:r>
            <a:r>
              <a:rPr lang="en-GB"/>
              <a:t>your work</a:t>
            </a:r>
          </a:p>
          <a:p>
            <a:endParaRPr lang="en-GB" dirty="0"/>
          </a:p>
          <a:p>
            <a:endParaRPr lang="en-IE"/>
          </a:p>
        </p:txBody>
      </p:sp>
    </p:spTree>
    <p:extLst>
      <p:ext uri="{BB962C8B-B14F-4D97-AF65-F5344CB8AC3E}">
        <p14:creationId xmlns:p14="http://schemas.microsoft.com/office/powerpoint/2010/main" val="548732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46A9-5E3A-83FB-05CD-CD88A5BC8A6D}"/>
              </a:ext>
            </a:extLst>
          </p:cNvPr>
          <p:cNvSpPr>
            <a:spLocks noGrp="1"/>
          </p:cNvSpPr>
          <p:nvPr>
            <p:ph type="title"/>
          </p:nvPr>
        </p:nvSpPr>
        <p:spPr/>
        <p:txBody>
          <a:bodyPr/>
          <a:lstStyle/>
          <a:p>
            <a:r>
              <a:rPr lang="en-GB"/>
              <a:t>Authors Guild Letter</a:t>
            </a:r>
            <a:endParaRPr lang="en-IE"/>
          </a:p>
        </p:txBody>
      </p:sp>
      <p:sp>
        <p:nvSpPr>
          <p:cNvPr id="3" name="Content Placeholder 2">
            <a:extLst>
              <a:ext uri="{FF2B5EF4-FFF2-40B4-BE49-F238E27FC236}">
                <a16:creationId xmlns:a16="http://schemas.microsoft.com/office/drawing/2014/main" id="{114E6BC3-A5AE-715F-24DA-5E854A0E1BBA}"/>
              </a:ext>
            </a:extLst>
          </p:cNvPr>
          <p:cNvSpPr>
            <a:spLocks noGrp="1"/>
          </p:cNvSpPr>
          <p:nvPr>
            <p:ph idx="11"/>
          </p:nvPr>
        </p:nvSpPr>
        <p:spPr/>
        <p:txBody>
          <a:bodyPr/>
          <a:lstStyle/>
          <a:p>
            <a:r>
              <a:rPr lang="en-GB" dirty="0"/>
              <a:t>KPMG estimated that up to 43% of the work of authors, writers and translators could be replaced by generative AI</a:t>
            </a:r>
          </a:p>
          <a:p>
            <a:endParaRPr lang="en-GB" dirty="0"/>
          </a:p>
          <a:p>
            <a:r>
              <a:rPr lang="en-GB"/>
              <a:t>The Authors Guild have an Open Letter to generative AI leaders which you can sign </a:t>
            </a:r>
          </a:p>
          <a:p>
            <a:endParaRPr lang="en-GB" dirty="0"/>
          </a:p>
          <a:p>
            <a:r>
              <a:rPr lang="en-IE">
                <a:hlinkClick r:id="rId2"/>
              </a:rPr>
              <a:t>https://actionnetwork.org/petitions/authors-guild-open-letter-to-generative-ai-leaders</a:t>
            </a:r>
            <a:endParaRPr lang="en-GB"/>
          </a:p>
          <a:p>
            <a:endParaRPr lang="en-IE"/>
          </a:p>
        </p:txBody>
      </p:sp>
    </p:spTree>
    <p:extLst>
      <p:ext uri="{BB962C8B-B14F-4D97-AF65-F5344CB8AC3E}">
        <p14:creationId xmlns:p14="http://schemas.microsoft.com/office/powerpoint/2010/main" val="3440120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3F1564-C8AD-6D40-B357-77F12289DB94}"/>
              </a:ext>
            </a:extLst>
          </p:cNvPr>
          <p:cNvSpPr>
            <a:spLocks noGrp="1"/>
          </p:cNvSpPr>
          <p:nvPr>
            <p:ph type="title"/>
          </p:nvPr>
        </p:nvSpPr>
        <p:spPr/>
        <p:txBody>
          <a:bodyPr/>
          <a:lstStyle/>
          <a:p>
            <a:r>
              <a:rPr lang="en-GB" dirty="0"/>
              <a:t>Self-publishing</a:t>
            </a:r>
          </a:p>
        </p:txBody>
      </p:sp>
      <p:sp>
        <p:nvSpPr>
          <p:cNvPr id="4" name="Content Placeholder 3">
            <a:extLst>
              <a:ext uri="{FF2B5EF4-FFF2-40B4-BE49-F238E27FC236}">
                <a16:creationId xmlns:a16="http://schemas.microsoft.com/office/drawing/2014/main" id="{58819958-6D0A-F343-AD54-C9E6092E49EC}"/>
              </a:ext>
            </a:extLst>
          </p:cNvPr>
          <p:cNvSpPr>
            <a:spLocks noGrp="1"/>
          </p:cNvSpPr>
          <p:nvPr>
            <p:ph idx="11"/>
          </p:nvPr>
        </p:nvSpPr>
        <p:spPr/>
        <p:txBody>
          <a:bodyPr/>
          <a:lstStyle/>
          <a:p>
            <a:r>
              <a:rPr lang="en-GB" dirty="0"/>
              <a:t>On 11</a:t>
            </a:r>
            <a:r>
              <a:rPr lang="en-GB" baseline="30000" dirty="0"/>
              <a:t>th</a:t>
            </a:r>
            <a:r>
              <a:rPr lang="en-GB" dirty="0"/>
              <a:t> September Amazon announced new terms AI Guidelines for Kindle Direct Publishing (KDP)</a:t>
            </a:r>
          </a:p>
          <a:p>
            <a:endParaRPr lang="en-GB" dirty="0"/>
          </a:p>
          <a:p>
            <a:r>
              <a:rPr lang="en-GB" dirty="0">
                <a:hlinkClick r:id="rId2"/>
              </a:rPr>
              <a:t>https://www.theguardian.com/books/2023/sep/11/self-publishers-must-declare-if-content-sold-on-amazons-site-is-ai-generated</a:t>
            </a:r>
            <a:endParaRPr lang="en-GB" dirty="0"/>
          </a:p>
          <a:p>
            <a:endParaRPr lang="en-GB" dirty="0"/>
          </a:p>
        </p:txBody>
      </p:sp>
    </p:spTree>
    <p:extLst>
      <p:ext uri="{BB962C8B-B14F-4D97-AF65-F5344CB8AC3E}">
        <p14:creationId xmlns:p14="http://schemas.microsoft.com/office/powerpoint/2010/main" val="1225121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1290A2-1958-ABDF-5F92-72BE1C5DD974}"/>
              </a:ext>
            </a:extLst>
          </p:cNvPr>
          <p:cNvSpPr>
            <a:spLocks noGrp="1"/>
          </p:cNvSpPr>
          <p:nvPr>
            <p:ph type="body" sz="quarter" idx="11"/>
          </p:nvPr>
        </p:nvSpPr>
        <p:spPr/>
        <p:txBody>
          <a:bodyPr/>
          <a:lstStyle/>
          <a:p>
            <a:r>
              <a:rPr lang="en-GB"/>
              <a:t>What’s next?</a:t>
            </a:r>
            <a:endParaRPr lang="en-IE"/>
          </a:p>
        </p:txBody>
      </p:sp>
    </p:spTree>
    <p:extLst>
      <p:ext uri="{BB962C8B-B14F-4D97-AF65-F5344CB8AC3E}">
        <p14:creationId xmlns:p14="http://schemas.microsoft.com/office/powerpoint/2010/main" val="2302785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5799D-CD5F-72AA-D6AE-DE8DD8C0BEBA}"/>
              </a:ext>
            </a:extLst>
          </p:cNvPr>
          <p:cNvSpPr>
            <a:spLocks noGrp="1"/>
          </p:cNvSpPr>
          <p:nvPr>
            <p:ph type="title"/>
          </p:nvPr>
        </p:nvSpPr>
        <p:spPr/>
        <p:txBody>
          <a:bodyPr/>
          <a:lstStyle/>
          <a:p>
            <a:r>
              <a:rPr lang="en-GB" dirty="0"/>
              <a:t>Through the Courts</a:t>
            </a:r>
            <a:endParaRPr lang="en-IE" dirty="0"/>
          </a:p>
        </p:txBody>
      </p:sp>
      <p:sp>
        <p:nvSpPr>
          <p:cNvPr id="3" name="Content Placeholder 2">
            <a:extLst>
              <a:ext uri="{FF2B5EF4-FFF2-40B4-BE49-F238E27FC236}">
                <a16:creationId xmlns:a16="http://schemas.microsoft.com/office/drawing/2014/main" id="{D332DDD2-0D45-78CB-2536-110CCF8C4380}"/>
              </a:ext>
            </a:extLst>
          </p:cNvPr>
          <p:cNvSpPr>
            <a:spLocks noGrp="1"/>
          </p:cNvSpPr>
          <p:nvPr>
            <p:ph idx="11"/>
          </p:nvPr>
        </p:nvSpPr>
        <p:spPr/>
        <p:txBody>
          <a:bodyPr/>
          <a:lstStyle/>
          <a:p>
            <a:r>
              <a:rPr lang="en-GB" i="1" dirty="0"/>
              <a:t>Thaler v </a:t>
            </a:r>
            <a:r>
              <a:rPr lang="en-GB" i="1" dirty="0" err="1"/>
              <a:t>Permutter</a:t>
            </a:r>
            <a:r>
              <a:rPr lang="en-GB" i="1" dirty="0"/>
              <a:t> </a:t>
            </a:r>
            <a:r>
              <a:rPr lang="en-GB" dirty="0"/>
              <a:t>– the inventor of an AI Image Generator sued the US Copyright Office for refusal to register a work created exclusively by AI</a:t>
            </a:r>
          </a:p>
          <a:p>
            <a:endParaRPr lang="en-GB" dirty="0"/>
          </a:p>
          <a:p>
            <a:r>
              <a:rPr lang="en-GB" i="1" dirty="0"/>
              <a:t>Andersen v Stability AI Ltd </a:t>
            </a:r>
            <a:r>
              <a:rPr lang="en-GB" dirty="0"/>
              <a:t>– scraping billions of copyright images (dismissed)</a:t>
            </a:r>
          </a:p>
          <a:p>
            <a:endParaRPr lang="en-GB" dirty="0"/>
          </a:p>
          <a:p>
            <a:r>
              <a:rPr lang="en-GB" i="1" dirty="0"/>
              <a:t>Doe v GitHub Inc </a:t>
            </a:r>
            <a:r>
              <a:rPr lang="en-GB" dirty="0"/>
              <a:t>– developers of code (dismissed) (not copyright infringement but </a:t>
            </a:r>
          </a:p>
          <a:p>
            <a:endParaRPr lang="en-GB" dirty="0"/>
          </a:p>
          <a:p>
            <a:r>
              <a:rPr lang="en-GB" i="1" dirty="0"/>
              <a:t>Tremblay v OpenAI Inc </a:t>
            </a:r>
            <a:r>
              <a:rPr lang="en-GB" dirty="0"/>
              <a:t>– copyright infringement of authors</a:t>
            </a:r>
          </a:p>
          <a:p>
            <a:r>
              <a:rPr lang="en-GB" i="1" dirty="0"/>
              <a:t>Silverman v Open AI Inc </a:t>
            </a:r>
            <a:r>
              <a:rPr lang="en-GB" dirty="0"/>
              <a:t>- similar</a:t>
            </a:r>
          </a:p>
          <a:p>
            <a:endParaRPr lang="en-GB" dirty="0"/>
          </a:p>
          <a:p>
            <a:endParaRPr lang="en-IE" dirty="0"/>
          </a:p>
        </p:txBody>
      </p:sp>
    </p:spTree>
    <p:extLst>
      <p:ext uri="{BB962C8B-B14F-4D97-AF65-F5344CB8AC3E}">
        <p14:creationId xmlns:p14="http://schemas.microsoft.com/office/powerpoint/2010/main" val="1859797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CD79-8F6C-D813-D507-3D1FA367689B}"/>
              </a:ext>
            </a:extLst>
          </p:cNvPr>
          <p:cNvSpPr>
            <a:spLocks noGrp="1"/>
          </p:cNvSpPr>
          <p:nvPr>
            <p:ph type="title"/>
          </p:nvPr>
        </p:nvSpPr>
        <p:spPr/>
        <p:txBody>
          <a:bodyPr/>
          <a:lstStyle/>
          <a:p>
            <a:r>
              <a:rPr lang="en-GB" dirty="0"/>
              <a:t>Other responses</a:t>
            </a:r>
            <a:endParaRPr lang="en-IE" dirty="0"/>
          </a:p>
        </p:txBody>
      </p:sp>
      <p:sp>
        <p:nvSpPr>
          <p:cNvPr id="3" name="Content Placeholder 2">
            <a:extLst>
              <a:ext uri="{FF2B5EF4-FFF2-40B4-BE49-F238E27FC236}">
                <a16:creationId xmlns:a16="http://schemas.microsoft.com/office/drawing/2014/main" id="{514E9EEA-4234-C6E8-2F78-450288243E1E}"/>
              </a:ext>
            </a:extLst>
          </p:cNvPr>
          <p:cNvSpPr>
            <a:spLocks noGrp="1"/>
          </p:cNvSpPr>
          <p:nvPr>
            <p:ph idx="11"/>
          </p:nvPr>
        </p:nvSpPr>
        <p:spPr>
          <a:xfrm>
            <a:off x="6383338" y="434898"/>
            <a:ext cx="5239667" cy="5965902"/>
          </a:xfrm>
        </p:spPr>
        <p:txBody>
          <a:bodyPr/>
          <a:lstStyle/>
          <a:p>
            <a:r>
              <a:rPr lang="en-GB" dirty="0"/>
              <a:t>The New York Times blocked Open AI’s web crawler – preventing Open AI from using its content to train AI models (21 August 2023)</a:t>
            </a:r>
          </a:p>
          <a:p>
            <a:endParaRPr lang="en-GB" dirty="0"/>
          </a:p>
          <a:p>
            <a:r>
              <a:rPr lang="en-GB" dirty="0"/>
              <a:t>The Guardian has blocked OpenAI from trawling its content  (1</a:t>
            </a:r>
            <a:r>
              <a:rPr lang="en-GB" baseline="30000" dirty="0"/>
              <a:t>st</a:t>
            </a:r>
            <a:r>
              <a:rPr lang="en-GB" dirty="0"/>
              <a:t> September 2023)</a:t>
            </a:r>
          </a:p>
          <a:p>
            <a:endParaRPr lang="en-GB" dirty="0"/>
          </a:p>
          <a:p>
            <a:r>
              <a:rPr lang="en-GB" dirty="0"/>
              <a:t>CNN, Australia’s ABC, Reuters, Chicago Tribune, The Canberra Times blocking …</a:t>
            </a:r>
          </a:p>
          <a:p>
            <a:endParaRPr lang="en-GB" dirty="0"/>
          </a:p>
          <a:p>
            <a:r>
              <a:rPr lang="en-GB" dirty="0" err="1"/>
              <a:t>Agence</a:t>
            </a:r>
            <a:r>
              <a:rPr lang="en-GB" dirty="0"/>
              <a:t> France-Presse and Getty Images called for regulation of AI, including transparency around datasets used for training</a:t>
            </a:r>
          </a:p>
          <a:p>
            <a:endParaRPr lang="en-GB" dirty="0"/>
          </a:p>
          <a:p>
            <a:r>
              <a:rPr lang="en-GB" dirty="0"/>
              <a:t>Google proposes that AI systems should be able to scrape the work of publishers unless they specifically opt out</a:t>
            </a:r>
          </a:p>
          <a:p>
            <a:endParaRPr lang="en-IE" dirty="0"/>
          </a:p>
        </p:txBody>
      </p:sp>
    </p:spTree>
    <p:extLst>
      <p:ext uri="{BB962C8B-B14F-4D97-AF65-F5344CB8AC3E}">
        <p14:creationId xmlns:p14="http://schemas.microsoft.com/office/powerpoint/2010/main" val="1942093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3CC5-04F1-2B73-2C10-BAFE3A354382}"/>
              </a:ext>
            </a:extLst>
          </p:cNvPr>
          <p:cNvSpPr>
            <a:spLocks noGrp="1"/>
          </p:cNvSpPr>
          <p:nvPr>
            <p:ph type="title"/>
          </p:nvPr>
        </p:nvSpPr>
        <p:spPr/>
        <p:txBody>
          <a:bodyPr/>
          <a:lstStyle/>
          <a:p>
            <a:r>
              <a:rPr lang="en-GB"/>
              <a:t>Legislation</a:t>
            </a:r>
            <a:endParaRPr lang="en-IE"/>
          </a:p>
        </p:txBody>
      </p:sp>
      <p:sp>
        <p:nvSpPr>
          <p:cNvPr id="3" name="Content Placeholder 2">
            <a:extLst>
              <a:ext uri="{FF2B5EF4-FFF2-40B4-BE49-F238E27FC236}">
                <a16:creationId xmlns:a16="http://schemas.microsoft.com/office/drawing/2014/main" id="{6A9D8232-0EB4-3D2A-1131-922A38FCA66D}"/>
              </a:ext>
            </a:extLst>
          </p:cNvPr>
          <p:cNvSpPr>
            <a:spLocks noGrp="1"/>
          </p:cNvSpPr>
          <p:nvPr>
            <p:ph idx="11"/>
          </p:nvPr>
        </p:nvSpPr>
        <p:spPr/>
        <p:txBody>
          <a:bodyPr/>
          <a:lstStyle/>
          <a:p>
            <a:r>
              <a:rPr lang="en-GB" dirty="0"/>
              <a:t>Europe – the AI Act is underway which will include regulation around transparency </a:t>
            </a:r>
          </a:p>
          <a:p>
            <a:r>
              <a:rPr lang="en-GB" dirty="0"/>
              <a:t>	France – published draft AI Act 15</a:t>
            </a:r>
            <a:r>
              <a:rPr lang="en-GB" baseline="30000" dirty="0"/>
              <a:t>th</a:t>
            </a:r>
            <a:r>
              <a:rPr lang="en-GB" dirty="0"/>
              <a:t> 	September 2023 including licensing, 	remuneration and explicit statement of 	AI involvement in a work</a:t>
            </a:r>
          </a:p>
          <a:p>
            <a:endParaRPr lang="en-GB" dirty="0"/>
          </a:p>
          <a:p>
            <a:r>
              <a:rPr lang="en-GB" dirty="0"/>
              <a:t>USA – US Copyright Office has launched a consultation on AI and copyright</a:t>
            </a:r>
          </a:p>
          <a:p>
            <a:endParaRPr lang="en-GB" dirty="0"/>
          </a:p>
          <a:p>
            <a:r>
              <a:rPr lang="en-GB" dirty="0"/>
              <a:t>Singapore – National Artificial Intelligence Strategy (and amendment of some laws)</a:t>
            </a:r>
          </a:p>
          <a:p>
            <a:endParaRPr lang="en-GB" dirty="0"/>
          </a:p>
          <a:p>
            <a:endParaRPr lang="en-GB" dirty="0"/>
          </a:p>
          <a:p>
            <a:endParaRPr lang="en-GB" dirty="0"/>
          </a:p>
          <a:p>
            <a:endParaRPr lang="en-GB" dirty="0"/>
          </a:p>
          <a:p>
            <a:endParaRPr lang="en-IE" dirty="0"/>
          </a:p>
        </p:txBody>
      </p:sp>
    </p:spTree>
    <p:extLst>
      <p:ext uri="{BB962C8B-B14F-4D97-AF65-F5344CB8AC3E}">
        <p14:creationId xmlns:p14="http://schemas.microsoft.com/office/powerpoint/2010/main" val="109568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8F509F-BA78-D14D-B767-DEECEDB05503}"/>
              </a:ext>
            </a:extLst>
          </p:cNvPr>
          <p:cNvSpPr>
            <a:spLocks noGrp="1"/>
          </p:cNvSpPr>
          <p:nvPr>
            <p:ph type="body" sz="quarter" idx="11"/>
          </p:nvPr>
        </p:nvSpPr>
        <p:spPr/>
        <p:txBody>
          <a:bodyPr/>
          <a:lstStyle/>
          <a:p>
            <a:r>
              <a:rPr lang="en-GB" dirty="0"/>
              <a:t>Copyright – a reminder</a:t>
            </a:r>
          </a:p>
        </p:txBody>
      </p:sp>
    </p:spTree>
    <p:extLst>
      <p:ext uri="{BB962C8B-B14F-4D97-AF65-F5344CB8AC3E}">
        <p14:creationId xmlns:p14="http://schemas.microsoft.com/office/powerpoint/2010/main" val="3526913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697E-80F6-A7FA-A0F3-BC2BDEF0D00D}"/>
              </a:ext>
            </a:extLst>
          </p:cNvPr>
          <p:cNvSpPr>
            <a:spLocks noGrp="1"/>
          </p:cNvSpPr>
          <p:nvPr>
            <p:ph type="title"/>
          </p:nvPr>
        </p:nvSpPr>
        <p:spPr/>
        <p:txBody>
          <a:bodyPr/>
          <a:lstStyle/>
          <a:p>
            <a:r>
              <a:rPr lang="en-GB" dirty="0"/>
              <a:t>And finally, what can you do?</a:t>
            </a:r>
            <a:endParaRPr lang="en-IE" dirty="0"/>
          </a:p>
        </p:txBody>
      </p:sp>
      <p:sp>
        <p:nvSpPr>
          <p:cNvPr id="3" name="Content Placeholder 2">
            <a:extLst>
              <a:ext uri="{FF2B5EF4-FFF2-40B4-BE49-F238E27FC236}">
                <a16:creationId xmlns:a16="http://schemas.microsoft.com/office/drawing/2014/main" id="{A6F18632-E7D7-7E23-0E10-70D78E050762}"/>
              </a:ext>
            </a:extLst>
          </p:cNvPr>
          <p:cNvSpPr>
            <a:spLocks noGrp="1"/>
          </p:cNvSpPr>
          <p:nvPr>
            <p:ph idx="11"/>
          </p:nvPr>
        </p:nvSpPr>
        <p:spPr/>
        <p:txBody>
          <a:bodyPr/>
          <a:lstStyle/>
          <a:p>
            <a:r>
              <a:rPr lang="en-GB" dirty="0"/>
              <a:t>Human Artistry Campaign</a:t>
            </a:r>
          </a:p>
          <a:p>
            <a:r>
              <a:rPr lang="en-IE" dirty="0">
                <a:hlinkClick r:id="rId2"/>
              </a:rPr>
              <a:t>https://www.humanartistrycampaign.com/</a:t>
            </a:r>
            <a:endParaRPr lang="en-GB" dirty="0"/>
          </a:p>
          <a:p>
            <a:endParaRPr lang="en-GB" dirty="0"/>
          </a:p>
          <a:p>
            <a:r>
              <a:rPr lang="en-GB" dirty="0"/>
              <a:t>Letter of non-consent</a:t>
            </a:r>
          </a:p>
          <a:p>
            <a:r>
              <a:rPr lang="en-IE" dirty="0">
                <a:hlinkClick r:id="rId3"/>
              </a:rPr>
              <a:t>https://ivorsacademy.com/news/take-action-on-ai-send-a-letter-of-non-consent-and-protect-your-rights/</a:t>
            </a:r>
            <a:endParaRPr lang="en-GB" dirty="0"/>
          </a:p>
          <a:p>
            <a:r>
              <a:rPr lang="en-GB" dirty="0"/>
              <a:t>(this one is an example for music but easily adaptable)</a:t>
            </a:r>
          </a:p>
          <a:p>
            <a:endParaRPr lang="en-GB" dirty="0"/>
          </a:p>
          <a:p>
            <a:r>
              <a:rPr lang="en-GB" dirty="0"/>
              <a:t>European Writers Council #AgAInstWritoids </a:t>
            </a:r>
          </a:p>
          <a:p>
            <a:r>
              <a:rPr lang="en-GB" dirty="0">
                <a:hlinkClick r:id="rId4"/>
              </a:rPr>
              <a:t>www.againstwritoids.org</a:t>
            </a:r>
            <a:endParaRPr lang="en-GB" dirty="0"/>
          </a:p>
          <a:p>
            <a:r>
              <a:rPr lang="en-GB" dirty="0"/>
              <a:t>Society of Authors advice</a:t>
            </a:r>
          </a:p>
          <a:p>
            <a:r>
              <a:rPr lang="en-IE" dirty="0">
                <a:hlinkClick r:id="rId5"/>
              </a:rPr>
              <a:t>https://www2.societyofauthors.org/2023/06/07/artificial-intelligence-practical-steps-for-members/</a:t>
            </a:r>
            <a:endParaRPr lang="en-GB" dirty="0"/>
          </a:p>
          <a:p>
            <a:endParaRPr lang="en-IE" dirty="0"/>
          </a:p>
        </p:txBody>
      </p:sp>
    </p:spTree>
    <p:extLst>
      <p:ext uri="{BB962C8B-B14F-4D97-AF65-F5344CB8AC3E}">
        <p14:creationId xmlns:p14="http://schemas.microsoft.com/office/powerpoint/2010/main" val="1848141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A80A0-4887-D643-91DC-C648321B3FFF}"/>
              </a:ext>
            </a:extLst>
          </p:cNvPr>
          <p:cNvSpPr>
            <a:spLocks noGrp="1"/>
          </p:cNvSpPr>
          <p:nvPr>
            <p:ph type="body" sz="quarter" idx="10"/>
          </p:nvPr>
        </p:nvSpPr>
        <p:spPr/>
        <p:txBody>
          <a:bodyPr/>
          <a:lstStyle/>
          <a:p>
            <a:r>
              <a:rPr lang="en-GB" dirty="0"/>
              <a:t>Thank you for listening</a:t>
            </a:r>
          </a:p>
        </p:txBody>
      </p:sp>
      <p:sp>
        <p:nvSpPr>
          <p:cNvPr id="3" name="Text Placeholder 2">
            <a:extLst>
              <a:ext uri="{FF2B5EF4-FFF2-40B4-BE49-F238E27FC236}">
                <a16:creationId xmlns:a16="http://schemas.microsoft.com/office/drawing/2014/main" id="{5ED74EC6-A374-6B4A-9C47-3D0556FDC45B}"/>
              </a:ext>
            </a:extLst>
          </p:cNvPr>
          <p:cNvSpPr>
            <a:spLocks noGrp="1"/>
          </p:cNvSpPr>
          <p:nvPr>
            <p:ph type="body" sz="quarter" idx="11"/>
          </p:nvPr>
        </p:nvSpPr>
        <p:spPr/>
        <p:txBody>
          <a:bodyPr/>
          <a:lstStyle/>
          <a:p>
            <a:r>
              <a:rPr lang="en-GB" dirty="0"/>
              <a:t>Find out more at </a:t>
            </a:r>
            <a:r>
              <a:rPr lang="en-GB" dirty="0" err="1"/>
              <a:t>www.icla.ie</a:t>
            </a:r>
            <a:endParaRPr lang="en-GB" dirty="0"/>
          </a:p>
        </p:txBody>
      </p:sp>
    </p:spTree>
    <p:extLst>
      <p:ext uri="{BB962C8B-B14F-4D97-AF65-F5344CB8AC3E}">
        <p14:creationId xmlns:p14="http://schemas.microsoft.com/office/powerpoint/2010/main" val="314199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DD50-8915-E726-EF1B-1ED787E298EB}"/>
              </a:ext>
            </a:extLst>
          </p:cNvPr>
          <p:cNvSpPr>
            <a:spLocks noGrp="1"/>
          </p:cNvSpPr>
          <p:nvPr>
            <p:ph type="title"/>
          </p:nvPr>
        </p:nvSpPr>
        <p:spPr/>
        <p:txBody>
          <a:bodyPr/>
          <a:lstStyle/>
          <a:p>
            <a:r>
              <a:rPr lang="en-GB">
                <a:solidFill>
                  <a:schemeClr val="accent1"/>
                </a:solidFill>
              </a:rPr>
              <a:t>From Colmcille and Cows to Smartphones and Writoids</a:t>
            </a:r>
            <a:endParaRPr lang="en-IE">
              <a:solidFill>
                <a:schemeClr val="accent1"/>
              </a:solidFill>
            </a:endParaRPr>
          </a:p>
        </p:txBody>
      </p:sp>
      <p:sp>
        <p:nvSpPr>
          <p:cNvPr id="3" name="Content Placeholder 2">
            <a:extLst>
              <a:ext uri="{FF2B5EF4-FFF2-40B4-BE49-F238E27FC236}">
                <a16:creationId xmlns:a16="http://schemas.microsoft.com/office/drawing/2014/main" id="{1361860A-FF45-E891-9FFB-C4BA47DD41E4}"/>
              </a:ext>
            </a:extLst>
          </p:cNvPr>
          <p:cNvSpPr>
            <a:spLocks noGrp="1"/>
          </p:cNvSpPr>
          <p:nvPr>
            <p:ph idx="11"/>
          </p:nvPr>
        </p:nvSpPr>
        <p:spPr/>
        <p:txBody>
          <a:bodyPr/>
          <a:lstStyle/>
          <a:p>
            <a:r>
              <a:rPr lang="en-GB" dirty="0">
                <a:solidFill>
                  <a:schemeClr val="accent1"/>
                </a:solidFill>
              </a:rPr>
              <a:t>6</a:t>
            </a:r>
            <a:r>
              <a:rPr lang="en-GB" baseline="30000" dirty="0">
                <a:solidFill>
                  <a:schemeClr val="accent1"/>
                </a:solidFill>
              </a:rPr>
              <a:t>th</a:t>
            </a:r>
            <a:r>
              <a:rPr lang="en-GB" dirty="0">
                <a:solidFill>
                  <a:schemeClr val="accent1"/>
                </a:solidFill>
              </a:rPr>
              <a:t> Century</a:t>
            </a:r>
          </a:p>
          <a:p>
            <a:endParaRPr lang="en-GB" dirty="0"/>
          </a:p>
          <a:p>
            <a:r>
              <a:rPr lang="en-GB" dirty="0">
                <a:solidFill>
                  <a:schemeClr val="accent3"/>
                </a:solidFill>
              </a:rPr>
              <a:t>1439</a:t>
            </a:r>
          </a:p>
          <a:p>
            <a:r>
              <a:rPr lang="en-GB" dirty="0">
                <a:solidFill>
                  <a:schemeClr val="accent1"/>
                </a:solidFill>
              </a:rPr>
              <a:t>1710</a:t>
            </a:r>
          </a:p>
          <a:p>
            <a:r>
              <a:rPr lang="en-GB" dirty="0">
                <a:solidFill>
                  <a:schemeClr val="accent1"/>
                </a:solidFill>
              </a:rPr>
              <a:t>1886</a:t>
            </a:r>
          </a:p>
          <a:p>
            <a:endParaRPr lang="en-GB" dirty="0"/>
          </a:p>
          <a:p>
            <a:r>
              <a:rPr lang="en-GB" dirty="0">
                <a:solidFill>
                  <a:schemeClr val="accent1"/>
                </a:solidFill>
              </a:rPr>
              <a:t>1911</a:t>
            </a:r>
          </a:p>
          <a:p>
            <a:r>
              <a:rPr lang="en-GB" dirty="0">
                <a:solidFill>
                  <a:schemeClr val="accent1"/>
                </a:solidFill>
              </a:rPr>
              <a:t>1963</a:t>
            </a:r>
          </a:p>
          <a:p>
            <a:r>
              <a:rPr lang="en-GB" dirty="0">
                <a:solidFill>
                  <a:schemeClr val="accent3"/>
                </a:solidFill>
              </a:rPr>
              <a:t>1989</a:t>
            </a:r>
          </a:p>
          <a:p>
            <a:endParaRPr lang="en-GB" dirty="0"/>
          </a:p>
          <a:p>
            <a:r>
              <a:rPr lang="en-GB" dirty="0">
                <a:solidFill>
                  <a:schemeClr val="accent1"/>
                </a:solidFill>
              </a:rPr>
              <a:t>2000</a:t>
            </a:r>
          </a:p>
          <a:p>
            <a:r>
              <a:rPr lang="en-GB" dirty="0">
                <a:solidFill>
                  <a:schemeClr val="accent3"/>
                </a:solidFill>
              </a:rPr>
              <a:t>2007</a:t>
            </a:r>
          </a:p>
          <a:p>
            <a:r>
              <a:rPr lang="en-GB">
                <a:solidFill>
                  <a:schemeClr val="accent1"/>
                </a:solidFill>
              </a:rPr>
              <a:t>2019</a:t>
            </a:r>
          </a:p>
          <a:p>
            <a:r>
              <a:rPr lang="en-GB" dirty="0">
                <a:solidFill>
                  <a:schemeClr val="accent3"/>
                </a:solidFill>
              </a:rPr>
              <a:t>2022</a:t>
            </a:r>
          </a:p>
          <a:p>
            <a:endParaRPr lang="en-IE"/>
          </a:p>
        </p:txBody>
      </p:sp>
      <p:pic>
        <p:nvPicPr>
          <p:cNvPr id="4" name="Picture 3">
            <a:extLst>
              <a:ext uri="{FF2B5EF4-FFF2-40B4-BE49-F238E27FC236}">
                <a16:creationId xmlns:a16="http://schemas.microsoft.com/office/drawing/2014/main" id="{F731BF3E-21DB-AABD-0D1A-9DCA9C3A451C}"/>
              </a:ext>
            </a:extLst>
          </p:cNvPr>
          <p:cNvPicPr>
            <a:picLocks noChangeAspect="1"/>
          </p:cNvPicPr>
          <p:nvPr/>
        </p:nvPicPr>
        <p:blipFill>
          <a:blip r:embed="rId2"/>
          <a:stretch>
            <a:fillRect/>
          </a:stretch>
        </p:blipFill>
        <p:spPr>
          <a:xfrm>
            <a:off x="2201993" y="2262366"/>
            <a:ext cx="2391274" cy="3682296"/>
          </a:xfrm>
          <a:prstGeom prst="rect">
            <a:avLst/>
          </a:prstGeom>
        </p:spPr>
      </p:pic>
    </p:spTree>
    <p:extLst>
      <p:ext uri="{BB962C8B-B14F-4D97-AF65-F5344CB8AC3E}">
        <p14:creationId xmlns:p14="http://schemas.microsoft.com/office/powerpoint/2010/main" val="345130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F4F642-2B86-6F4C-937E-C9171EFC741A}"/>
              </a:ext>
            </a:extLst>
          </p:cNvPr>
          <p:cNvSpPr>
            <a:spLocks noGrp="1"/>
          </p:cNvSpPr>
          <p:nvPr>
            <p:ph type="title"/>
          </p:nvPr>
        </p:nvSpPr>
        <p:spPr/>
        <p:txBody>
          <a:bodyPr/>
          <a:lstStyle/>
          <a:p>
            <a:r>
              <a:rPr lang="en-US" dirty="0"/>
              <a:t>Copyright protects…</a:t>
            </a:r>
          </a:p>
        </p:txBody>
      </p:sp>
      <p:sp>
        <p:nvSpPr>
          <p:cNvPr id="6" name="Content Placeholder 5">
            <a:extLst>
              <a:ext uri="{FF2B5EF4-FFF2-40B4-BE49-F238E27FC236}">
                <a16:creationId xmlns:a16="http://schemas.microsoft.com/office/drawing/2014/main" id="{2C565553-9FD8-844A-87C6-955EAB410BCD}"/>
              </a:ext>
            </a:extLst>
          </p:cNvPr>
          <p:cNvSpPr>
            <a:spLocks noGrp="1"/>
          </p:cNvSpPr>
          <p:nvPr>
            <p:ph idx="11"/>
          </p:nvPr>
        </p:nvSpPr>
        <p:spPr>
          <a:xfrm>
            <a:off x="612626" y="3429000"/>
            <a:ext cx="5196037" cy="2914858"/>
          </a:xfrm>
        </p:spPr>
        <p:txBody>
          <a:bodyPr/>
          <a:lstStyle/>
          <a:p>
            <a:endParaRPr lang="en-IE" dirty="0"/>
          </a:p>
          <a:p>
            <a:endParaRPr lang="en-IE" dirty="0"/>
          </a:p>
          <a:p>
            <a:r>
              <a:rPr lang="en-IE" sz="1600" b="1" dirty="0">
                <a:solidFill>
                  <a:schemeClr val="tx2"/>
                </a:solidFill>
              </a:rPr>
              <a:t>Original</a:t>
            </a:r>
            <a:r>
              <a:rPr lang="en-IE" sz="1600" dirty="0">
                <a:solidFill>
                  <a:schemeClr val="tx2"/>
                </a:solidFill>
              </a:rPr>
              <a:t> – must not be merely copied from other sources and must demonstrate “</a:t>
            </a:r>
            <a:r>
              <a:rPr lang="en-IE" sz="1600" i="1" dirty="0">
                <a:solidFill>
                  <a:schemeClr val="tx2"/>
                </a:solidFill>
              </a:rPr>
              <a:t>labour, skill or judgement</a:t>
            </a:r>
            <a:r>
              <a:rPr lang="en-IE" sz="1600" dirty="0">
                <a:solidFill>
                  <a:schemeClr val="tx2"/>
                </a:solidFill>
              </a:rPr>
              <a:t>”</a:t>
            </a:r>
          </a:p>
          <a:p>
            <a:endParaRPr lang="en-IE" sz="1600" dirty="0">
              <a:solidFill>
                <a:schemeClr val="tx2"/>
              </a:solidFill>
            </a:endParaRPr>
          </a:p>
          <a:p>
            <a:r>
              <a:rPr lang="en-IE" sz="1600" b="1" dirty="0">
                <a:solidFill>
                  <a:schemeClr val="tx2"/>
                </a:solidFill>
              </a:rPr>
              <a:t>Ideas</a:t>
            </a:r>
            <a:r>
              <a:rPr lang="en-IE" sz="1600" dirty="0">
                <a:solidFill>
                  <a:schemeClr val="tx2"/>
                </a:solidFill>
              </a:rPr>
              <a:t> – are not protected only their </a:t>
            </a:r>
            <a:r>
              <a:rPr lang="en-IE" sz="1600" i="1" dirty="0">
                <a:solidFill>
                  <a:schemeClr val="tx2"/>
                </a:solidFill>
              </a:rPr>
              <a:t>tangible expression</a:t>
            </a:r>
          </a:p>
          <a:p>
            <a:endParaRPr lang="en-US" dirty="0"/>
          </a:p>
        </p:txBody>
      </p:sp>
      <p:sp>
        <p:nvSpPr>
          <p:cNvPr id="8" name="Rounded Rectangle 7">
            <a:extLst>
              <a:ext uri="{FF2B5EF4-FFF2-40B4-BE49-F238E27FC236}">
                <a16:creationId xmlns:a16="http://schemas.microsoft.com/office/drawing/2014/main" id="{4E7B6985-DDBA-524F-A2F2-86D4C2FFE677}"/>
              </a:ext>
            </a:extLst>
          </p:cNvPr>
          <p:cNvSpPr/>
          <p:nvPr/>
        </p:nvSpPr>
        <p:spPr>
          <a:xfrm>
            <a:off x="6383338" y="3647232"/>
            <a:ext cx="2550368" cy="2550368"/>
          </a:xfrm>
          <a:prstGeom prst="round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dirty="0">
                <a:solidFill>
                  <a:schemeClr val="bg2"/>
                </a:solidFill>
              </a:rPr>
              <a:t>Computer software and databases</a:t>
            </a:r>
          </a:p>
        </p:txBody>
      </p:sp>
      <p:sp>
        <p:nvSpPr>
          <p:cNvPr id="9" name="Rounded Rectangle 8">
            <a:extLst>
              <a:ext uri="{FF2B5EF4-FFF2-40B4-BE49-F238E27FC236}">
                <a16:creationId xmlns:a16="http://schemas.microsoft.com/office/drawing/2014/main" id="{36B13061-F0D4-6C48-9BF4-65EE8C6A1A7E}"/>
              </a:ext>
            </a:extLst>
          </p:cNvPr>
          <p:cNvSpPr/>
          <p:nvPr/>
        </p:nvSpPr>
        <p:spPr>
          <a:xfrm>
            <a:off x="9060607" y="913338"/>
            <a:ext cx="2550368" cy="2550368"/>
          </a:xfrm>
          <a:prstGeom prst="round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dirty="0">
                <a:solidFill>
                  <a:schemeClr val="bg2"/>
                </a:solidFill>
              </a:rPr>
              <a:t>Sound recordings, films, broadcasts, cable programmes, typography of published editions </a:t>
            </a:r>
          </a:p>
          <a:p>
            <a:pPr algn="ctr"/>
            <a:r>
              <a:rPr lang="en-IE" dirty="0">
                <a:solidFill>
                  <a:schemeClr val="bg2"/>
                </a:solidFill>
              </a:rPr>
              <a:t>(related rights)</a:t>
            </a:r>
          </a:p>
        </p:txBody>
      </p:sp>
      <p:sp>
        <p:nvSpPr>
          <p:cNvPr id="11" name="Oval 10">
            <a:extLst>
              <a:ext uri="{FF2B5EF4-FFF2-40B4-BE49-F238E27FC236}">
                <a16:creationId xmlns:a16="http://schemas.microsoft.com/office/drawing/2014/main" id="{F558E48B-7B65-9C43-B78E-B39F9A142DAC}"/>
              </a:ext>
            </a:extLst>
          </p:cNvPr>
          <p:cNvSpPr>
            <a:spLocks noChangeAspect="1"/>
          </p:cNvSpPr>
          <p:nvPr/>
        </p:nvSpPr>
        <p:spPr>
          <a:xfrm>
            <a:off x="6383338" y="914906"/>
            <a:ext cx="2548800" cy="2548800"/>
          </a:xfrm>
          <a:prstGeom prst="ellips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b="1" dirty="0">
                <a:solidFill>
                  <a:schemeClr val="bg2"/>
                </a:solidFill>
              </a:rPr>
              <a:t>Original</a:t>
            </a:r>
            <a:r>
              <a:rPr lang="en-IE" dirty="0">
                <a:solidFill>
                  <a:schemeClr val="bg2"/>
                </a:solidFill>
              </a:rPr>
              <a:t> literary, dramatic, musical and artistic works (classical works)</a:t>
            </a:r>
            <a:endParaRPr lang="en-IE" dirty="0">
              <a:solidFill>
                <a:schemeClr val="tx2"/>
              </a:solidFill>
            </a:endParaRPr>
          </a:p>
        </p:txBody>
      </p:sp>
      <p:sp>
        <p:nvSpPr>
          <p:cNvPr id="12" name="Oval 11">
            <a:extLst>
              <a:ext uri="{FF2B5EF4-FFF2-40B4-BE49-F238E27FC236}">
                <a16:creationId xmlns:a16="http://schemas.microsoft.com/office/drawing/2014/main" id="{AAB9D76C-7451-DF45-A35B-02FAD66FA4C5}"/>
              </a:ext>
            </a:extLst>
          </p:cNvPr>
          <p:cNvSpPr>
            <a:spLocks noChangeAspect="1"/>
          </p:cNvSpPr>
          <p:nvPr/>
        </p:nvSpPr>
        <p:spPr>
          <a:xfrm>
            <a:off x="9030574" y="3648800"/>
            <a:ext cx="2548800" cy="2548800"/>
          </a:xfrm>
          <a:prstGeom prst="ellipse">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dirty="0">
                <a:solidFill>
                  <a:schemeClr val="bg2"/>
                </a:solidFill>
              </a:rPr>
              <a:t>Performances</a:t>
            </a:r>
          </a:p>
        </p:txBody>
      </p:sp>
    </p:spTree>
    <p:extLst>
      <p:ext uri="{BB962C8B-B14F-4D97-AF65-F5344CB8AC3E}">
        <p14:creationId xmlns:p14="http://schemas.microsoft.com/office/powerpoint/2010/main" val="253979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7F55-63CE-CB42-9DD8-3557459B4DBD}"/>
              </a:ext>
            </a:extLst>
          </p:cNvPr>
          <p:cNvSpPr>
            <a:spLocks noGrp="1"/>
          </p:cNvSpPr>
          <p:nvPr>
            <p:ph type="title"/>
          </p:nvPr>
        </p:nvSpPr>
        <p:spPr/>
        <p:txBody>
          <a:bodyPr/>
          <a:lstStyle/>
          <a:p>
            <a:r>
              <a:rPr lang="en-US" dirty="0"/>
              <a:t>Copyright protects…</a:t>
            </a:r>
          </a:p>
        </p:txBody>
      </p:sp>
      <p:sp>
        <p:nvSpPr>
          <p:cNvPr id="3" name="Content Placeholder 2">
            <a:extLst>
              <a:ext uri="{FF2B5EF4-FFF2-40B4-BE49-F238E27FC236}">
                <a16:creationId xmlns:a16="http://schemas.microsoft.com/office/drawing/2014/main" id="{526DADA7-1956-B149-9DF5-9EA8B54D44D7}"/>
              </a:ext>
            </a:extLst>
          </p:cNvPr>
          <p:cNvSpPr>
            <a:spLocks noGrp="1"/>
          </p:cNvSpPr>
          <p:nvPr>
            <p:ph idx="11"/>
          </p:nvPr>
        </p:nvSpPr>
        <p:spPr/>
        <p:txBody>
          <a:bodyPr/>
          <a:lstStyle/>
          <a:p>
            <a:pPr marL="342900" indent="-342900">
              <a:buClr>
                <a:schemeClr val="accent3"/>
              </a:buClr>
              <a:buFont typeface="Arial" panose="020B0604020202020204" pitchFamily="34" charset="0"/>
              <a:buChar char="•"/>
            </a:pPr>
            <a:endParaRPr lang="en-IE" dirty="0"/>
          </a:p>
          <a:p>
            <a:pPr marL="342900" indent="-342900">
              <a:buClr>
                <a:schemeClr val="accent3"/>
              </a:buClr>
              <a:buFont typeface="Arial" panose="020B0604020202020204" pitchFamily="34" charset="0"/>
              <a:buChar char="•"/>
            </a:pPr>
            <a:r>
              <a:rPr lang="en-IE" dirty="0"/>
              <a:t>The exclusive rights of the </a:t>
            </a:r>
            <a:r>
              <a:rPr lang="en-IE" b="1" dirty="0"/>
              <a:t>author</a:t>
            </a:r>
          </a:p>
          <a:p>
            <a:pPr marL="342900" indent="-342900">
              <a:buClr>
                <a:schemeClr val="accent3"/>
              </a:buClr>
              <a:buFont typeface="Arial" panose="020B0604020202020204" pitchFamily="34" charset="0"/>
              <a:buChar char="•"/>
            </a:pPr>
            <a:r>
              <a:rPr lang="en-IE" dirty="0"/>
              <a:t>An</a:t>
            </a:r>
            <a:r>
              <a:rPr lang="en-IE" b="1" dirty="0"/>
              <a:t> employee </a:t>
            </a:r>
            <a:r>
              <a:rPr lang="en-IE" dirty="0"/>
              <a:t>is an exception </a:t>
            </a:r>
          </a:p>
          <a:p>
            <a:pPr marL="342900" indent="-342900">
              <a:buClr>
                <a:schemeClr val="accent3"/>
              </a:buClr>
              <a:buFont typeface="Arial" panose="020B0604020202020204" pitchFamily="34" charset="0"/>
              <a:buChar char="•"/>
            </a:pPr>
            <a:r>
              <a:rPr lang="en-IE" dirty="0"/>
              <a:t>The </a:t>
            </a:r>
            <a:r>
              <a:rPr lang="en-IE" b="1" dirty="0"/>
              <a:t>author</a:t>
            </a:r>
            <a:r>
              <a:rPr lang="en-IE" dirty="0"/>
              <a:t> owns the rights in a </a:t>
            </a:r>
            <a:r>
              <a:rPr lang="en-IE" b="1" dirty="0"/>
              <a:t>commissioned </a:t>
            </a:r>
            <a:r>
              <a:rPr lang="en-IE" dirty="0"/>
              <a:t>work </a:t>
            </a:r>
          </a:p>
          <a:p>
            <a:endParaRPr lang="en-IE" dirty="0"/>
          </a:p>
          <a:p>
            <a:endParaRPr lang="en-IE" dirty="0"/>
          </a:p>
          <a:p>
            <a:endParaRPr lang="en-IE" sz="1800" dirty="0"/>
          </a:p>
          <a:p>
            <a:r>
              <a:rPr lang="en-IE" sz="2400" b="1" dirty="0"/>
              <a:t>For </a:t>
            </a:r>
            <a:r>
              <a:rPr lang="en-IE" sz="2400" b="1" i="1" dirty="0"/>
              <a:t>how</a:t>
            </a:r>
            <a:r>
              <a:rPr lang="en-IE" sz="2400" b="1" dirty="0"/>
              <a:t> long?</a:t>
            </a:r>
          </a:p>
          <a:p>
            <a:endParaRPr lang="en-IE" sz="2400" b="1" dirty="0"/>
          </a:p>
          <a:p>
            <a:pPr marL="285750" indent="-285750">
              <a:buClr>
                <a:schemeClr val="accent3"/>
              </a:buClr>
              <a:buFont typeface="Arial" panose="020B0604020202020204" pitchFamily="34" charset="0"/>
              <a:buChar char="•"/>
            </a:pPr>
            <a:r>
              <a:rPr lang="en-IE" dirty="0"/>
              <a:t>Lifetime plus </a:t>
            </a:r>
            <a:r>
              <a:rPr lang="en-IE" b="1" dirty="0"/>
              <a:t>70</a:t>
            </a:r>
            <a:r>
              <a:rPr lang="en-IE" dirty="0"/>
              <a:t> years for the classical works</a:t>
            </a:r>
          </a:p>
          <a:p>
            <a:pPr marL="285750" indent="-285750">
              <a:buClr>
                <a:schemeClr val="accent3"/>
              </a:buClr>
              <a:buFont typeface="Arial" panose="020B0604020202020204" pitchFamily="34" charset="0"/>
              <a:buChar char="•"/>
            </a:pPr>
            <a:r>
              <a:rPr lang="en-IE" b="1" dirty="0"/>
              <a:t>50</a:t>
            </a:r>
            <a:r>
              <a:rPr lang="en-IE" dirty="0"/>
              <a:t> years for the related rights</a:t>
            </a:r>
          </a:p>
          <a:p>
            <a:endParaRPr lang="en-US" dirty="0"/>
          </a:p>
        </p:txBody>
      </p:sp>
    </p:spTree>
    <p:extLst>
      <p:ext uri="{BB962C8B-B14F-4D97-AF65-F5344CB8AC3E}">
        <p14:creationId xmlns:p14="http://schemas.microsoft.com/office/powerpoint/2010/main" val="41265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3F1564-C8AD-6D40-B357-77F12289DB94}"/>
              </a:ext>
            </a:extLst>
          </p:cNvPr>
          <p:cNvSpPr>
            <a:spLocks noGrp="1"/>
          </p:cNvSpPr>
          <p:nvPr>
            <p:ph type="title"/>
          </p:nvPr>
        </p:nvSpPr>
        <p:spPr/>
        <p:txBody>
          <a:bodyPr/>
          <a:lstStyle/>
          <a:p>
            <a:r>
              <a:rPr lang="en-GB" dirty="0"/>
              <a:t>Exclusive Rights</a:t>
            </a:r>
          </a:p>
        </p:txBody>
      </p:sp>
      <p:sp>
        <p:nvSpPr>
          <p:cNvPr id="6" name="Rounded Rectangle 5">
            <a:extLst>
              <a:ext uri="{FF2B5EF4-FFF2-40B4-BE49-F238E27FC236}">
                <a16:creationId xmlns:a16="http://schemas.microsoft.com/office/drawing/2014/main" id="{23FDEF57-FAA1-6543-AA20-A23493FE0964}"/>
              </a:ext>
            </a:extLst>
          </p:cNvPr>
          <p:cNvSpPr/>
          <p:nvPr/>
        </p:nvSpPr>
        <p:spPr>
          <a:xfrm>
            <a:off x="4440238" y="913338"/>
            <a:ext cx="2204402" cy="2204402"/>
          </a:xfrm>
          <a:prstGeom prst="roundRect">
            <a:avLst>
              <a:gd name="adj" fmla="val 50000"/>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sz="2000" dirty="0">
                <a:solidFill>
                  <a:schemeClr val="accent3"/>
                </a:solidFill>
              </a:rPr>
              <a:t>Copying</a:t>
            </a:r>
          </a:p>
        </p:txBody>
      </p:sp>
      <p:sp>
        <p:nvSpPr>
          <p:cNvPr id="7" name="Rounded Rectangle 6">
            <a:extLst>
              <a:ext uri="{FF2B5EF4-FFF2-40B4-BE49-F238E27FC236}">
                <a16:creationId xmlns:a16="http://schemas.microsoft.com/office/drawing/2014/main" id="{4248145D-1A8B-2447-938B-143F15EB7EA3}"/>
              </a:ext>
            </a:extLst>
          </p:cNvPr>
          <p:cNvSpPr/>
          <p:nvPr/>
        </p:nvSpPr>
        <p:spPr>
          <a:xfrm>
            <a:off x="6923405" y="908050"/>
            <a:ext cx="2204402" cy="2204402"/>
          </a:xfrm>
          <a:prstGeom prst="roundRect">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sz="2000" dirty="0">
                <a:solidFill>
                  <a:schemeClr val="accent3"/>
                </a:solidFill>
              </a:rPr>
              <a:t>Making available to the public</a:t>
            </a:r>
          </a:p>
        </p:txBody>
      </p:sp>
      <p:sp>
        <p:nvSpPr>
          <p:cNvPr id="8" name="Rounded Rectangle 7">
            <a:extLst>
              <a:ext uri="{FF2B5EF4-FFF2-40B4-BE49-F238E27FC236}">
                <a16:creationId xmlns:a16="http://schemas.microsoft.com/office/drawing/2014/main" id="{EEE63092-863C-7E4B-BBC5-53D022AA5797}"/>
              </a:ext>
            </a:extLst>
          </p:cNvPr>
          <p:cNvSpPr/>
          <p:nvPr/>
        </p:nvSpPr>
        <p:spPr>
          <a:xfrm>
            <a:off x="9406573" y="908050"/>
            <a:ext cx="2204402" cy="2204402"/>
          </a:xfrm>
          <a:prstGeom prst="roundRect">
            <a:avLst>
              <a:gd name="adj" fmla="val 0"/>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sz="2000" dirty="0">
                <a:solidFill>
                  <a:schemeClr val="accent3"/>
                </a:solidFill>
              </a:rPr>
              <a:t>Making an adaptation </a:t>
            </a:r>
          </a:p>
        </p:txBody>
      </p:sp>
      <p:sp>
        <p:nvSpPr>
          <p:cNvPr id="9" name="Rounded Rectangle 8">
            <a:extLst>
              <a:ext uri="{FF2B5EF4-FFF2-40B4-BE49-F238E27FC236}">
                <a16:creationId xmlns:a16="http://schemas.microsoft.com/office/drawing/2014/main" id="{5D244650-5A51-EF41-BA86-0981FCF56F07}"/>
              </a:ext>
            </a:extLst>
          </p:cNvPr>
          <p:cNvSpPr/>
          <p:nvPr/>
        </p:nvSpPr>
        <p:spPr>
          <a:xfrm>
            <a:off x="4440238" y="3429000"/>
            <a:ext cx="2204402" cy="2204402"/>
          </a:xfrm>
          <a:prstGeom prst="round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sz="2000" dirty="0">
                <a:solidFill>
                  <a:schemeClr val="accent2"/>
                </a:solidFill>
              </a:rPr>
              <a:t>Performance</a:t>
            </a:r>
          </a:p>
        </p:txBody>
      </p:sp>
      <p:sp>
        <p:nvSpPr>
          <p:cNvPr id="10" name="Rounded Rectangle 9">
            <a:extLst>
              <a:ext uri="{FF2B5EF4-FFF2-40B4-BE49-F238E27FC236}">
                <a16:creationId xmlns:a16="http://schemas.microsoft.com/office/drawing/2014/main" id="{CE87274B-5438-F041-9793-90505CB739F4}"/>
              </a:ext>
            </a:extLst>
          </p:cNvPr>
          <p:cNvSpPr/>
          <p:nvPr/>
        </p:nvSpPr>
        <p:spPr>
          <a:xfrm>
            <a:off x="6923405" y="3423712"/>
            <a:ext cx="2204402" cy="2204402"/>
          </a:xfrm>
          <a:prstGeom prst="roundRect">
            <a:avLst>
              <a:gd name="adj" fmla="val 0"/>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sz="2000" dirty="0">
                <a:solidFill>
                  <a:schemeClr val="accent2"/>
                </a:solidFill>
              </a:rPr>
              <a:t>Display</a:t>
            </a:r>
            <a:endParaRPr lang="en-GB" sz="2000" kern="0" dirty="0">
              <a:solidFill>
                <a:schemeClr val="accent2"/>
              </a:solidFill>
              <a:latin typeface="Proxima Nova" panose="02000506030000020004" pitchFamily="2" charset="0"/>
            </a:endParaRPr>
          </a:p>
        </p:txBody>
      </p:sp>
      <p:sp>
        <p:nvSpPr>
          <p:cNvPr id="11" name="Rounded Rectangle 10">
            <a:extLst>
              <a:ext uri="{FF2B5EF4-FFF2-40B4-BE49-F238E27FC236}">
                <a16:creationId xmlns:a16="http://schemas.microsoft.com/office/drawing/2014/main" id="{EFA9D72A-3571-A043-815F-9E72E65C728D}"/>
              </a:ext>
            </a:extLst>
          </p:cNvPr>
          <p:cNvSpPr/>
          <p:nvPr/>
        </p:nvSpPr>
        <p:spPr>
          <a:xfrm>
            <a:off x="9406573" y="3423712"/>
            <a:ext cx="2204402" cy="2204402"/>
          </a:xfrm>
          <a:prstGeom prst="roundRect">
            <a:avLst>
              <a:gd name="adj" fmla="val 50000"/>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sz="2000" dirty="0">
                <a:solidFill>
                  <a:schemeClr val="accent2"/>
                </a:solidFill>
              </a:rPr>
              <a:t>Rental &amp; Lending</a:t>
            </a:r>
          </a:p>
        </p:txBody>
      </p:sp>
    </p:spTree>
    <p:extLst>
      <p:ext uri="{BB962C8B-B14F-4D97-AF65-F5344CB8AC3E}">
        <p14:creationId xmlns:p14="http://schemas.microsoft.com/office/powerpoint/2010/main" val="142515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1F1D-47F0-FA42-9E62-900D0A01F153}"/>
              </a:ext>
            </a:extLst>
          </p:cNvPr>
          <p:cNvSpPr>
            <a:spLocks noGrp="1"/>
          </p:cNvSpPr>
          <p:nvPr>
            <p:ph type="title"/>
          </p:nvPr>
        </p:nvSpPr>
        <p:spPr/>
        <p:txBody>
          <a:bodyPr/>
          <a:lstStyle/>
          <a:p>
            <a:r>
              <a:rPr lang="en-US" dirty="0"/>
              <a:t>Moral Rights</a:t>
            </a:r>
          </a:p>
        </p:txBody>
      </p:sp>
      <p:sp>
        <p:nvSpPr>
          <p:cNvPr id="4" name="Rounded Rectangle 3">
            <a:extLst>
              <a:ext uri="{FF2B5EF4-FFF2-40B4-BE49-F238E27FC236}">
                <a16:creationId xmlns:a16="http://schemas.microsoft.com/office/drawing/2014/main" id="{4793CFA9-7A94-EB4E-8266-4C983D0A79A1}"/>
              </a:ext>
            </a:extLst>
          </p:cNvPr>
          <p:cNvSpPr>
            <a:spLocks noChangeAspect="1"/>
          </p:cNvSpPr>
          <p:nvPr/>
        </p:nvSpPr>
        <p:spPr>
          <a:xfrm>
            <a:off x="6383338" y="908050"/>
            <a:ext cx="2552400" cy="2552400"/>
          </a:xfrm>
          <a:prstGeom prst="roundRect">
            <a:avLst>
              <a:gd name="adj" fmla="val 50000"/>
            </a:avLst>
          </a:prstGeom>
          <a:solidFill>
            <a:srgbClr val="FFD76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sz="2000" b="1" dirty="0">
                <a:solidFill>
                  <a:schemeClr val="accent3"/>
                </a:solidFill>
              </a:rPr>
              <a:t>Paternity right</a:t>
            </a:r>
          </a:p>
        </p:txBody>
      </p:sp>
      <p:sp>
        <p:nvSpPr>
          <p:cNvPr id="5" name="Rounded Rectangle 4">
            <a:extLst>
              <a:ext uri="{FF2B5EF4-FFF2-40B4-BE49-F238E27FC236}">
                <a16:creationId xmlns:a16="http://schemas.microsoft.com/office/drawing/2014/main" id="{72B5CD4E-8FF7-8847-B76E-BF609A2C785E}"/>
              </a:ext>
            </a:extLst>
          </p:cNvPr>
          <p:cNvSpPr>
            <a:spLocks noChangeAspect="1"/>
          </p:cNvSpPr>
          <p:nvPr/>
        </p:nvSpPr>
        <p:spPr>
          <a:xfrm>
            <a:off x="9058576" y="908050"/>
            <a:ext cx="2552400" cy="2552400"/>
          </a:xfrm>
          <a:prstGeom prst="roundRect">
            <a:avLst/>
          </a:prstGeom>
          <a:solidFill>
            <a:srgbClr val="FFD76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sz="2000" b="1" dirty="0">
                <a:solidFill>
                  <a:schemeClr val="accent3"/>
                </a:solidFill>
              </a:rPr>
              <a:t>Integrity right</a:t>
            </a:r>
          </a:p>
        </p:txBody>
      </p:sp>
      <p:sp>
        <p:nvSpPr>
          <p:cNvPr id="6" name="Rounded Rectangle 5">
            <a:extLst>
              <a:ext uri="{FF2B5EF4-FFF2-40B4-BE49-F238E27FC236}">
                <a16:creationId xmlns:a16="http://schemas.microsoft.com/office/drawing/2014/main" id="{12A792C1-197A-3C40-A1EF-CB42809BAA1D}"/>
              </a:ext>
            </a:extLst>
          </p:cNvPr>
          <p:cNvSpPr>
            <a:spLocks noChangeAspect="1"/>
          </p:cNvSpPr>
          <p:nvPr/>
        </p:nvSpPr>
        <p:spPr>
          <a:xfrm>
            <a:off x="6383338" y="3844409"/>
            <a:ext cx="2552400" cy="2552400"/>
          </a:xfrm>
          <a:prstGeom prst="roundRect">
            <a:avLst>
              <a:gd name="adj" fmla="val 0"/>
            </a:avLst>
          </a:prstGeom>
          <a:solidFill>
            <a:srgbClr val="FFD76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IE" sz="2000" b="1" dirty="0">
                <a:solidFill>
                  <a:schemeClr val="accent3"/>
                </a:solidFill>
              </a:rPr>
              <a:t>False attribution</a:t>
            </a:r>
          </a:p>
        </p:txBody>
      </p:sp>
      <p:sp>
        <p:nvSpPr>
          <p:cNvPr id="7" name="Rounded Rectangle 6">
            <a:extLst>
              <a:ext uri="{FF2B5EF4-FFF2-40B4-BE49-F238E27FC236}">
                <a16:creationId xmlns:a16="http://schemas.microsoft.com/office/drawing/2014/main" id="{BE4C450F-101A-0849-BA1D-8321FC071AB8}"/>
              </a:ext>
            </a:extLst>
          </p:cNvPr>
          <p:cNvSpPr>
            <a:spLocks noChangeAspect="1"/>
          </p:cNvSpPr>
          <p:nvPr/>
        </p:nvSpPr>
        <p:spPr>
          <a:xfrm>
            <a:off x="9058576" y="3848400"/>
            <a:ext cx="2552400" cy="2552400"/>
          </a:xfrm>
          <a:prstGeom prst="roundRect">
            <a:avLst>
              <a:gd name="adj" fmla="val 50000"/>
            </a:avLst>
          </a:prstGeom>
          <a:solidFill>
            <a:srgbClr val="FFD76E"/>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IE" sz="2000" dirty="0">
              <a:solidFill>
                <a:schemeClr val="accent3"/>
              </a:solidFill>
            </a:endParaRPr>
          </a:p>
        </p:txBody>
      </p:sp>
      <p:pic>
        <p:nvPicPr>
          <p:cNvPr id="8" name="Picture 7" descr="Icon&#10;&#10;Description automatically generated">
            <a:extLst>
              <a:ext uri="{FF2B5EF4-FFF2-40B4-BE49-F238E27FC236}">
                <a16:creationId xmlns:a16="http://schemas.microsoft.com/office/drawing/2014/main" id="{0047D864-7C23-224C-B894-35CE410EA068}"/>
              </a:ext>
            </a:extLst>
          </p:cNvPr>
          <p:cNvPicPr>
            <a:picLocks noChangeAspect="1"/>
          </p:cNvPicPr>
          <p:nvPr/>
        </p:nvPicPr>
        <p:blipFill>
          <a:blip r:embed="rId2"/>
          <a:stretch>
            <a:fillRect/>
          </a:stretch>
        </p:blipFill>
        <p:spPr>
          <a:xfrm>
            <a:off x="9488606" y="4273826"/>
            <a:ext cx="1760738" cy="1760738"/>
          </a:xfrm>
          <a:prstGeom prst="rect">
            <a:avLst/>
          </a:prstGeom>
        </p:spPr>
      </p:pic>
      <p:sp>
        <p:nvSpPr>
          <p:cNvPr id="9" name="TextBox 8">
            <a:extLst>
              <a:ext uri="{FF2B5EF4-FFF2-40B4-BE49-F238E27FC236}">
                <a16:creationId xmlns:a16="http://schemas.microsoft.com/office/drawing/2014/main" id="{C24B4C1D-DF34-304B-9A0B-C04FD11C9EF9}"/>
              </a:ext>
            </a:extLst>
          </p:cNvPr>
          <p:cNvSpPr txBox="1"/>
          <p:nvPr/>
        </p:nvSpPr>
        <p:spPr>
          <a:xfrm>
            <a:off x="568995" y="2035962"/>
            <a:ext cx="4807102" cy="1754326"/>
          </a:xfrm>
          <a:prstGeom prst="rect">
            <a:avLst/>
          </a:prstGeom>
          <a:noFill/>
        </p:spPr>
        <p:txBody>
          <a:bodyPr wrap="square" lIns="0" tIns="0" rIns="0" bIns="0" rtlCol="0">
            <a:spAutoFit/>
          </a:bodyPr>
          <a:lstStyle/>
          <a:p>
            <a:r>
              <a:rPr lang="en-GB" sz="2000" dirty="0"/>
              <a:t>Vindicate the </a:t>
            </a:r>
            <a:r>
              <a:rPr lang="en-GB" sz="2000" b="1" dirty="0"/>
              <a:t>personal</a:t>
            </a:r>
            <a:r>
              <a:rPr lang="en-GB" sz="2000" dirty="0"/>
              <a:t> rights of authors as opposed to </a:t>
            </a:r>
            <a:r>
              <a:rPr lang="en-GB" sz="2000" b="1" dirty="0"/>
              <a:t>economic</a:t>
            </a:r>
            <a:r>
              <a:rPr lang="en-GB" sz="2000" dirty="0"/>
              <a:t> rights</a:t>
            </a:r>
          </a:p>
          <a:p>
            <a:endParaRPr lang="en-GB" sz="2000" dirty="0"/>
          </a:p>
          <a:p>
            <a:r>
              <a:rPr lang="en-GB" sz="2000" dirty="0"/>
              <a:t>More common in civil law jurisdictions </a:t>
            </a:r>
          </a:p>
          <a:p>
            <a:r>
              <a:rPr lang="en-GB" sz="2000" dirty="0"/>
              <a:t>UK &amp; Ireland since 2001 (EUCD &amp; CRRA)</a:t>
            </a:r>
          </a:p>
          <a:p>
            <a:pPr algn="l"/>
            <a:endParaRPr lang="en-US" sz="1400" kern="0" dirty="0"/>
          </a:p>
        </p:txBody>
      </p:sp>
    </p:spTree>
    <p:extLst>
      <p:ext uri="{BB962C8B-B14F-4D97-AF65-F5344CB8AC3E}">
        <p14:creationId xmlns:p14="http://schemas.microsoft.com/office/powerpoint/2010/main" val="213957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21A5-B5B6-CF44-B90F-0949B0F0FA50}"/>
              </a:ext>
            </a:extLst>
          </p:cNvPr>
          <p:cNvSpPr>
            <a:spLocks noGrp="1"/>
          </p:cNvSpPr>
          <p:nvPr>
            <p:ph type="title"/>
          </p:nvPr>
        </p:nvSpPr>
        <p:spPr/>
        <p:txBody>
          <a:bodyPr/>
          <a:lstStyle/>
          <a:p>
            <a:r>
              <a:rPr lang="en-US" dirty="0"/>
              <a:t>Related Rights</a:t>
            </a:r>
          </a:p>
        </p:txBody>
      </p:sp>
      <p:sp>
        <p:nvSpPr>
          <p:cNvPr id="3" name="Content Placeholder 2">
            <a:extLst>
              <a:ext uri="{FF2B5EF4-FFF2-40B4-BE49-F238E27FC236}">
                <a16:creationId xmlns:a16="http://schemas.microsoft.com/office/drawing/2014/main" id="{10BB032D-F7D5-F742-81E0-1E857E37218F}"/>
              </a:ext>
            </a:extLst>
          </p:cNvPr>
          <p:cNvSpPr>
            <a:spLocks noGrp="1"/>
          </p:cNvSpPr>
          <p:nvPr>
            <p:ph idx="11"/>
          </p:nvPr>
        </p:nvSpPr>
        <p:spPr/>
        <p:txBody>
          <a:bodyPr/>
          <a:lstStyle/>
          <a:p>
            <a:r>
              <a:rPr lang="en-GB" dirty="0"/>
              <a:t>Rights in a creative work which are not connected to the work’s actual </a:t>
            </a:r>
            <a:r>
              <a:rPr lang="en-GB" b="1" dirty="0"/>
              <a:t>author</a:t>
            </a:r>
          </a:p>
          <a:p>
            <a:endParaRPr lang="en-GB" dirty="0"/>
          </a:p>
          <a:p>
            <a:r>
              <a:rPr lang="en-GB" dirty="0"/>
              <a:t>‘Authors’ Rights’ and ‘Neighbouring Rights’</a:t>
            </a:r>
          </a:p>
          <a:p>
            <a:r>
              <a:rPr lang="en-GB" i="1" dirty="0"/>
              <a:t>Droit </a:t>
            </a:r>
            <a:r>
              <a:rPr lang="en-GB" i="1" dirty="0" err="1"/>
              <a:t>d’auteur</a:t>
            </a:r>
            <a:r>
              <a:rPr lang="en-GB" i="1" dirty="0"/>
              <a:t> et droits </a:t>
            </a:r>
            <a:r>
              <a:rPr lang="en-GB" i="1" dirty="0" err="1"/>
              <a:t>voisins</a:t>
            </a:r>
            <a:endParaRPr lang="en-GB" i="1" dirty="0"/>
          </a:p>
          <a:p>
            <a:endParaRPr lang="en-GB" dirty="0"/>
          </a:p>
          <a:p>
            <a:pPr lvl="1">
              <a:buClr>
                <a:schemeClr val="accent3"/>
              </a:buClr>
            </a:pPr>
            <a:r>
              <a:rPr lang="en-GB" dirty="0"/>
              <a:t>Performers</a:t>
            </a:r>
          </a:p>
          <a:p>
            <a:pPr lvl="1">
              <a:buClr>
                <a:schemeClr val="accent3"/>
              </a:buClr>
            </a:pPr>
            <a:r>
              <a:rPr lang="en-GB" dirty="0"/>
              <a:t>Producers</a:t>
            </a:r>
          </a:p>
          <a:p>
            <a:pPr lvl="1">
              <a:buClr>
                <a:schemeClr val="accent3"/>
              </a:buClr>
            </a:pPr>
            <a:r>
              <a:rPr lang="en-GB" dirty="0"/>
              <a:t>Broadcasters</a:t>
            </a:r>
          </a:p>
        </p:txBody>
      </p:sp>
    </p:spTree>
    <p:extLst>
      <p:ext uri="{BB962C8B-B14F-4D97-AF65-F5344CB8AC3E}">
        <p14:creationId xmlns:p14="http://schemas.microsoft.com/office/powerpoint/2010/main" val="1102004872"/>
      </p:ext>
    </p:extLst>
  </p:cSld>
  <p:clrMapOvr>
    <a:masterClrMapping/>
  </p:clrMapOvr>
</p:sld>
</file>

<file path=ppt/theme/theme1.xml><?xml version="1.0" encoding="utf-8"?>
<a:theme xmlns:a="http://schemas.openxmlformats.org/drawingml/2006/main" name="ICLA">
  <a:themeElements>
    <a:clrScheme name="Custom 2">
      <a:dk1>
        <a:srgbClr val="000000"/>
      </a:dk1>
      <a:lt1>
        <a:srgbClr val="FFFFFF"/>
      </a:lt1>
      <a:dk2>
        <a:srgbClr val="000000"/>
      </a:dk2>
      <a:lt2>
        <a:srgbClr val="FFFFFF"/>
      </a:lt2>
      <a:accent1>
        <a:srgbClr val="00858D"/>
      </a:accent1>
      <a:accent2>
        <a:srgbClr val="0163AE"/>
      </a:accent2>
      <a:accent3>
        <a:srgbClr val="C42177"/>
      </a:accent3>
      <a:accent4>
        <a:srgbClr val="FAF7E9"/>
      </a:accent4>
      <a:accent5>
        <a:srgbClr val="D2FAFC"/>
      </a:accent5>
      <a:accent6>
        <a:srgbClr val="FFECF4"/>
      </a:accent6>
      <a:hlink>
        <a:srgbClr val="00858D"/>
      </a:hlink>
      <a:folHlink>
        <a:srgbClr val="EAEAE7"/>
      </a:folHlink>
    </a:clrScheme>
    <a:fontScheme name="P">
      <a:majorFont>
        <a:latin typeface="Proxima Nov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Proxima Nova"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tx1"/>
          </a:solidFill>
          <a:miter lim="800000"/>
        </a:ln>
      </a:spPr>
      <a:bodyPr lIns="73152" tIns="73152" rIns="73152" bIns="73152" rtlCol="0" anchor="ctr"/>
      <a:lstStyle>
        <a:defPPr algn="ctr">
          <a:defRPr sz="1400" kern="0" dirty="0" smtClean="0">
            <a:solidFill>
              <a:schemeClr val="tx1"/>
            </a:solidFill>
            <a:latin typeface="Proxima Nova" panose="02000506030000020004"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kern="0" dirty="0" smtClean="0"/>
        </a:defPPr>
      </a:lstStyle>
    </a:txDef>
  </a:objectDefaults>
  <a:extraClrSchemeLst/>
  <a:custClrLst>
    <a:custClr name="Custom Color 1">
      <a:srgbClr val="FFD76E"/>
    </a:custClr>
    <a:custClr name="Custom Color 2">
      <a:srgbClr val="FB9A20"/>
    </a:custClr>
    <a:custClr name="Custom Color 3">
      <a:srgbClr val="E44207"/>
    </a:custClr>
    <a:custClr name="Custom Color 4">
      <a:srgbClr val="D9D9D9"/>
    </a:custClr>
  </a:custClrLst>
  <a:extLst>
    <a:ext uri="{05A4C25C-085E-4340-85A3-A5531E510DB2}">
      <thm15:themeFamily xmlns:thm15="http://schemas.microsoft.com/office/thememl/2012/main" name="Presentation1" id="{93B5849C-BD03-4256-B4E6-3AC69AE1AF57}" vid="{405AADEB-4C4B-4084-895F-F7503EE938EF}"/>
    </a:ext>
  </a:extLst>
</a:theme>
</file>

<file path=ppt/theme/theme2.xml><?xml version="1.0" encoding="utf-8"?>
<a:theme xmlns:a="http://schemas.openxmlformats.org/drawingml/2006/main" name="Vanilla">
  <a:themeElements>
    <a:clrScheme name="Vanilla">
      <a:dk1>
        <a:sysClr val="windowText" lastClr="000000"/>
      </a:dk1>
      <a:lt1>
        <a:sysClr val="window" lastClr="FFFFFF"/>
      </a:lt1>
      <a:dk2>
        <a:srgbClr val="28356A"/>
      </a:dk2>
      <a:lt2>
        <a:srgbClr val="FFFFFF"/>
      </a:lt2>
      <a:accent1>
        <a:srgbClr val="4A5FBA"/>
      </a:accent1>
      <a:accent2>
        <a:srgbClr val="A6B1DE"/>
      </a:accent2>
      <a:accent3>
        <a:srgbClr val="515151"/>
      </a:accent3>
      <a:accent4>
        <a:srgbClr val="CBCBCB"/>
      </a:accent4>
      <a:accent5>
        <a:srgbClr val="964698"/>
      </a:accent5>
      <a:accent6>
        <a:srgbClr val="D5A6D6"/>
      </a:accent6>
      <a:hlink>
        <a:srgbClr val="515151"/>
      </a:hlink>
      <a:folHlink>
        <a:srgbClr val="CBCBCB"/>
      </a:folHlink>
    </a:clrScheme>
    <a:fontScheme name="Vanilla">
      <a:majorFont>
        <a:latin typeface="Calibri"/>
        <a:ea typeface=""/>
        <a:cs typeface=""/>
        <a:font script="Jpan" typeface="Meiryo"/>
        <a:font script="Hang" typeface="맑은 고딕"/>
        <a:font script="Hans" typeface="DengXian"/>
        <a:font script="Hant" typeface="DengXian"/>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F6D262A5-B963-48E1-A2E3-3CBDBDB49CFF}" vid="{F53D162F-CDEA-4A23-9BC9-56CEC427F37C}"/>
    </a:ext>
  </a:extLst>
</a:theme>
</file>

<file path=ppt/theme/theme3.xml><?xml version="1.0" encoding="utf-8"?>
<a:theme xmlns:a="http://schemas.openxmlformats.org/drawingml/2006/main" name="Vanilla">
  <a:themeElements>
    <a:clrScheme name="Vanilla">
      <a:dk1>
        <a:sysClr val="windowText" lastClr="000000"/>
      </a:dk1>
      <a:lt1>
        <a:sysClr val="window" lastClr="FFFFFF"/>
      </a:lt1>
      <a:dk2>
        <a:srgbClr val="28356A"/>
      </a:dk2>
      <a:lt2>
        <a:srgbClr val="FFFFFF"/>
      </a:lt2>
      <a:accent1>
        <a:srgbClr val="4A5FBA"/>
      </a:accent1>
      <a:accent2>
        <a:srgbClr val="A6B1DE"/>
      </a:accent2>
      <a:accent3>
        <a:srgbClr val="515151"/>
      </a:accent3>
      <a:accent4>
        <a:srgbClr val="CBCBCB"/>
      </a:accent4>
      <a:accent5>
        <a:srgbClr val="964698"/>
      </a:accent5>
      <a:accent6>
        <a:srgbClr val="D5A6D6"/>
      </a:accent6>
      <a:hlink>
        <a:srgbClr val="515151"/>
      </a:hlink>
      <a:folHlink>
        <a:srgbClr val="CBCBCB"/>
      </a:folHlink>
    </a:clrScheme>
    <a:fontScheme name="Vanilla">
      <a:majorFont>
        <a:latin typeface="Calibri"/>
        <a:ea typeface=""/>
        <a:cs typeface=""/>
        <a:font script="Jpan" typeface="Meiryo"/>
        <a:font script="Hang" typeface="맑은 고딕"/>
        <a:font script="Hans" typeface="DengXian"/>
        <a:font script="Hant" typeface="DengXian"/>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F6D262A5-B963-48E1-A2E3-3CBDBDB49CFF}" vid="{F53D162F-CDEA-4A23-9BC9-56CEC427F37C}"/>
    </a:ext>
  </a:extLst>
</a:theme>
</file>

<file path=docProps/app.xml><?xml version="1.0" encoding="utf-8"?>
<Properties xmlns="http://schemas.openxmlformats.org/officeDocument/2006/extended-properties" xmlns:vt="http://schemas.openxmlformats.org/officeDocument/2006/docPropsVTypes">
  <Template>ICLA Template</Template>
  <TotalTime>11648</TotalTime>
  <Words>1889</Words>
  <Application>Microsoft Office PowerPoint</Application>
  <PresentationFormat>Widescreen</PresentationFormat>
  <Paragraphs>275</Paragraphs>
  <Slides>31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Spectral</vt:lpstr>
      <vt:lpstr>Arial</vt:lpstr>
      <vt:lpstr>Proxima Nova</vt:lpstr>
      <vt:lpstr>ICLA</vt:lpstr>
      <vt:lpstr>PowerPoint Presentation</vt:lpstr>
      <vt:lpstr>PowerPoint Presentation</vt:lpstr>
      <vt:lpstr>PowerPoint Presentation</vt:lpstr>
      <vt:lpstr>From Colmcille and Cows to Smartphones and Writoids</vt:lpstr>
      <vt:lpstr>Copyright protects…</vt:lpstr>
      <vt:lpstr>Copyright protects…</vt:lpstr>
      <vt:lpstr>Exclusive Rights</vt:lpstr>
      <vt:lpstr>Moral Rights</vt:lpstr>
      <vt:lpstr>Related Rights</vt:lpstr>
      <vt:lpstr>And now onto the issue of the day …</vt:lpstr>
      <vt:lpstr>PowerPoint Presentation</vt:lpstr>
      <vt:lpstr>GENERATIVE AI  Definition time!</vt:lpstr>
      <vt:lpstr>Large Language Models</vt:lpstr>
      <vt:lpstr>PowerPoint Presentation</vt:lpstr>
      <vt:lpstr>Datasets</vt:lpstr>
      <vt:lpstr>Books</vt:lpstr>
      <vt:lpstr>Chinchilla and Llama</vt:lpstr>
      <vt:lpstr>Bloomberg </vt:lpstr>
      <vt:lpstr>The books used to train LLMs</vt:lpstr>
      <vt:lpstr>PowerPoint Presentation</vt:lpstr>
      <vt:lpstr>Things to think about</vt:lpstr>
      <vt:lpstr>Different things to think about</vt:lpstr>
      <vt:lpstr>Your use of AI as a tool</vt:lpstr>
      <vt:lpstr>Authors Guild Letter</vt:lpstr>
      <vt:lpstr>Self-publishing</vt:lpstr>
      <vt:lpstr>PowerPoint Presentation</vt:lpstr>
      <vt:lpstr>Through the Courts</vt:lpstr>
      <vt:lpstr>Other responses</vt:lpstr>
      <vt:lpstr>Legislation</vt:lpstr>
      <vt:lpstr>And finally, what can you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sam@ICLA.LOCAL</dc:creator>
  <cp:keywords>TemplateVersion: DTP.PPTVanillaWidescreen.20200102.3</cp:keywords>
  <cp:lastModifiedBy>Samantha Holman</cp:lastModifiedBy>
  <cp:revision>5</cp:revision>
  <dcterms:created xsi:type="dcterms:W3CDTF">2023-05-16T09:14:27Z</dcterms:created>
  <dcterms:modified xsi:type="dcterms:W3CDTF">2023-09-19T14:42:02Z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2020/01/02</vt:lpwstr>
  </property>
  <property fmtid="{D5CDD505-2E9C-101B-9397-08002B2CF9AE}" pid="3" name="DocumentMSOLanguageID">
    <vt:lpwstr>msoLanguageIDEnglishUK</vt:lpwstr>
  </property>
</Properties>
</file>